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4"/>
    <p:sldMasterId id="2147483694" r:id="rId5"/>
  </p:sldMasterIdLst>
  <p:notesMasterIdLst>
    <p:notesMasterId r:id="rId31"/>
  </p:notesMasterIdLst>
  <p:sldIdLst>
    <p:sldId id="2076138661" r:id="rId6"/>
    <p:sldId id="2134805671" r:id="rId7"/>
    <p:sldId id="2134805684" r:id="rId8"/>
    <p:sldId id="2134805679" r:id="rId9"/>
    <p:sldId id="2134805698" r:id="rId10"/>
    <p:sldId id="2134805672" r:id="rId11"/>
    <p:sldId id="2134805686" r:id="rId12"/>
    <p:sldId id="2134805673" r:id="rId13"/>
    <p:sldId id="2134805683" r:id="rId14"/>
    <p:sldId id="2134805674" r:id="rId15"/>
    <p:sldId id="2134805675" r:id="rId16"/>
    <p:sldId id="2134805690" r:id="rId17"/>
    <p:sldId id="2134805677" r:id="rId18"/>
    <p:sldId id="2134805699" r:id="rId19"/>
    <p:sldId id="2134805681" r:id="rId20"/>
    <p:sldId id="2134805682" r:id="rId21"/>
    <p:sldId id="2134805693" r:id="rId22"/>
    <p:sldId id="2134805676" r:id="rId23"/>
    <p:sldId id="2134805694" r:id="rId24"/>
    <p:sldId id="2134805669" r:id="rId25"/>
    <p:sldId id="2134805695" r:id="rId26"/>
    <p:sldId id="2134805685" r:id="rId27"/>
    <p:sldId id="2134805697" r:id="rId28"/>
    <p:sldId id="2134805680" r:id="rId29"/>
    <p:sldId id="2076138755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32C5"/>
    <a:srgbClr val="8ACFF7"/>
    <a:srgbClr val="003E85"/>
    <a:srgbClr val="00319A"/>
    <a:srgbClr val="00339F"/>
    <a:srgbClr val="1331A0"/>
    <a:srgbClr val="000AAF"/>
    <a:srgbClr val="FBE742"/>
    <a:srgbClr val="51CCFF"/>
    <a:srgbClr val="231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4F3793-0FD9-4116-B65E-648DB674180F}" v="71" dt="2022-10-06T09:29:26.997"/>
    <p1510:client id="{34B13A58-FA2B-4045-87A3-6347741DBB85}" v="562" dt="2022-10-06T09:04:53.582"/>
    <p1510:client id="{4BE2372F-F653-4269-AD40-64C8AA580857}" v="2" dt="2022-10-06T06:03:00.417"/>
    <p1510:client id="{5FBBB254-379F-4032-8B24-BEB972405126}" v="932" dt="2022-10-06T08:38:53.656"/>
    <p1510:client id="{72870053-6EBA-47FB-8541-2DC3DA128B58}" v="12" dt="2022-10-06T07:11:06.599"/>
    <p1510:client id="{8D28CB4F-EF19-4973-9D56-7BD4F52EB422}" vWet="2" dt="2022-10-06T09:02:20.115"/>
    <p1510:client id="{92FC027C-D6CF-4C84-BCDA-148057A57F6B}" v="160" dt="2022-10-06T08:46:01.7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699" autoAdjust="0"/>
  </p:normalViewPr>
  <p:slideViewPr>
    <p:cSldViewPr snapToGrid="0">
      <p:cViewPr varScale="1">
        <p:scale>
          <a:sx n="61" d="100"/>
          <a:sy n="61" d="100"/>
        </p:scale>
        <p:origin x="107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hwani Shah" userId="S::dhwani.shah@liteon.com::3523ae59-562d-4f1d-a41a-846fc60e2eac" providerId="AD" clId="Web-{0F4F3793-0FD9-4116-B65E-648DB674180F}"/>
    <pc:docChg chg="modSld">
      <pc:chgData name="Dhwani Shah" userId="S::dhwani.shah@liteon.com::3523ae59-562d-4f1d-a41a-846fc60e2eac" providerId="AD" clId="Web-{0F4F3793-0FD9-4116-B65E-648DB674180F}" dt="2022-10-06T09:17:17.238" v="49"/>
      <pc:docMkLst>
        <pc:docMk/>
      </pc:docMkLst>
      <pc:sldChg chg="modSp">
        <pc:chgData name="Dhwani Shah" userId="S::dhwani.shah@liteon.com::3523ae59-562d-4f1d-a41a-846fc60e2eac" providerId="AD" clId="Web-{0F4F3793-0FD9-4116-B65E-648DB674180F}" dt="2022-10-06T09:17:17.238" v="49"/>
        <pc:sldMkLst>
          <pc:docMk/>
          <pc:sldMk cId="2516976843" sldId="2134805677"/>
        </pc:sldMkLst>
        <pc:graphicFrameChg chg="mod modGraphic">
          <ac:chgData name="Dhwani Shah" userId="S::dhwani.shah@liteon.com::3523ae59-562d-4f1d-a41a-846fc60e2eac" providerId="AD" clId="Web-{0F4F3793-0FD9-4116-B65E-648DB674180F}" dt="2022-10-06T09:17:17.238" v="49"/>
          <ac:graphicFrameMkLst>
            <pc:docMk/>
            <pc:sldMk cId="2516976843" sldId="2134805677"/>
            <ac:graphicFrameMk id="7" creationId="{917527DE-CE4A-9A1B-52B3-786FF7A9CF96}"/>
          </ac:graphicFrameMkLst>
        </pc:graphicFrameChg>
      </pc:sldChg>
    </pc:docChg>
  </pc:docChgLst>
  <pc:docChgLst>
    <pc:chgData name="Dhwani Shah" userId="S::dhwani.shah@liteon.com::3523ae59-562d-4f1d-a41a-846fc60e2eac" providerId="AD" clId="Web-{92FC027C-D6CF-4C84-BCDA-148057A57F6B}"/>
    <pc:docChg chg="modSld">
      <pc:chgData name="Dhwani Shah" userId="S::dhwani.shah@liteon.com::3523ae59-562d-4f1d-a41a-846fc60e2eac" providerId="AD" clId="Web-{92FC027C-D6CF-4C84-BCDA-148057A57F6B}" dt="2022-10-06T08:45:35.167" v="154"/>
      <pc:docMkLst>
        <pc:docMk/>
      </pc:docMkLst>
      <pc:sldChg chg="modSp">
        <pc:chgData name="Dhwani Shah" userId="S::dhwani.shah@liteon.com::3523ae59-562d-4f1d-a41a-846fc60e2eac" providerId="AD" clId="Web-{92FC027C-D6CF-4C84-BCDA-148057A57F6B}" dt="2022-10-06T08:45:35.167" v="154"/>
        <pc:sldMkLst>
          <pc:docMk/>
          <pc:sldMk cId="2516976843" sldId="2134805677"/>
        </pc:sldMkLst>
        <pc:graphicFrameChg chg="mod modGraphic">
          <ac:chgData name="Dhwani Shah" userId="S::dhwani.shah@liteon.com::3523ae59-562d-4f1d-a41a-846fc60e2eac" providerId="AD" clId="Web-{92FC027C-D6CF-4C84-BCDA-148057A57F6B}" dt="2022-10-06T08:45:35.167" v="154"/>
          <ac:graphicFrameMkLst>
            <pc:docMk/>
            <pc:sldMk cId="2516976843" sldId="2134805677"/>
            <ac:graphicFrameMk id="7" creationId="{917527DE-CE4A-9A1B-52B3-786FF7A9CF96}"/>
          </ac:graphicFrameMkLst>
        </pc:graphicFrameChg>
      </pc:sldChg>
    </pc:docChg>
  </pc:docChgLst>
  <pc:docChgLst>
    <pc:chgData name="Dhwani Shah" userId="S::dhwani.shah@liteon.com::3523ae59-562d-4f1d-a41a-846fc60e2eac" providerId="AD" clId="Web-{34B13A58-FA2B-4045-87A3-6347741DBB85}"/>
    <pc:docChg chg="modSld">
      <pc:chgData name="Dhwani Shah" userId="S::dhwani.shah@liteon.com::3523ae59-562d-4f1d-a41a-846fc60e2eac" providerId="AD" clId="Web-{34B13A58-FA2B-4045-87A3-6347741DBB85}" dt="2022-10-06T09:04:53.582" v="409" actId="20577"/>
      <pc:docMkLst>
        <pc:docMk/>
      </pc:docMkLst>
      <pc:sldChg chg="modSp">
        <pc:chgData name="Dhwani Shah" userId="S::dhwani.shah@liteon.com::3523ae59-562d-4f1d-a41a-846fc60e2eac" providerId="AD" clId="Web-{34B13A58-FA2B-4045-87A3-6347741DBB85}" dt="2022-10-06T09:04:53.582" v="409" actId="20577"/>
        <pc:sldMkLst>
          <pc:docMk/>
          <pc:sldMk cId="2037614043" sldId="2134805671"/>
        </pc:sldMkLst>
        <pc:spChg chg="mod">
          <ac:chgData name="Dhwani Shah" userId="S::dhwani.shah@liteon.com::3523ae59-562d-4f1d-a41a-846fc60e2eac" providerId="AD" clId="Web-{34B13A58-FA2B-4045-87A3-6347741DBB85}" dt="2022-10-06T09:04:53.582" v="409" actId="20577"/>
          <ac:spMkLst>
            <pc:docMk/>
            <pc:sldMk cId="2037614043" sldId="2134805671"/>
            <ac:spMk id="4" creationId="{C0B72979-C737-CEED-AF97-CAFC2564EADF}"/>
          </ac:spMkLst>
        </pc:spChg>
        <pc:spChg chg="mod">
          <ac:chgData name="Dhwani Shah" userId="S::dhwani.shah@liteon.com::3523ae59-562d-4f1d-a41a-846fc60e2eac" providerId="AD" clId="Web-{34B13A58-FA2B-4045-87A3-6347741DBB85}" dt="2022-10-06T09:03:57.378" v="361" actId="14100"/>
          <ac:spMkLst>
            <pc:docMk/>
            <pc:sldMk cId="2037614043" sldId="2134805671"/>
            <ac:spMk id="5" creationId="{90E56A21-F9C0-2F86-3F60-8DB4D75DB12B}"/>
          </ac:spMkLst>
        </pc:spChg>
        <pc:spChg chg="mod">
          <ac:chgData name="Dhwani Shah" userId="S::dhwani.shah@liteon.com::3523ae59-562d-4f1d-a41a-846fc60e2eac" providerId="AD" clId="Web-{34B13A58-FA2B-4045-87A3-6347741DBB85}" dt="2022-10-06T09:03:55.284" v="360" actId="20577"/>
          <ac:spMkLst>
            <pc:docMk/>
            <pc:sldMk cId="2037614043" sldId="2134805671"/>
            <ac:spMk id="6" creationId="{C7C761CF-3570-BA8C-FC18-AFC51A5AB6EC}"/>
          </ac:spMkLst>
        </pc:spChg>
      </pc:sldChg>
      <pc:sldChg chg="modSp">
        <pc:chgData name="Dhwani Shah" userId="S::dhwani.shah@liteon.com::3523ae59-562d-4f1d-a41a-846fc60e2eac" providerId="AD" clId="Web-{34B13A58-FA2B-4045-87A3-6347741DBB85}" dt="2022-10-06T09:00:59.045" v="252"/>
        <pc:sldMkLst>
          <pc:docMk/>
          <pc:sldMk cId="2516976843" sldId="2134805677"/>
        </pc:sldMkLst>
        <pc:graphicFrameChg chg="mod modGraphic">
          <ac:chgData name="Dhwani Shah" userId="S::dhwani.shah@liteon.com::3523ae59-562d-4f1d-a41a-846fc60e2eac" providerId="AD" clId="Web-{34B13A58-FA2B-4045-87A3-6347741DBB85}" dt="2022-10-06T09:00:59.045" v="252"/>
          <ac:graphicFrameMkLst>
            <pc:docMk/>
            <pc:sldMk cId="2516976843" sldId="2134805677"/>
            <ac:graphicFrameMk id="7" creationId="{917527DE-CE4A-9A1B-52B3-786FF7A9CF96}"/>
          </ac:graphicFrameMkLst>
        </pc:graphicFrameChg>
      </pc:sldChg>
    </pc:docChg>
  </pc:docChgLst>
  <pc:docChgLst>
    <pc:chgData name="Nilesh Mohanlal" userId="7b75f1a1-c26a-43a3-a3df-9a4872a82fca" providerId="ADAL" clId="{72870053-6EBA-47FB-8541-2DC3DA128B58}"/>
    <pc:docChg chg="undo custSel modSld sldOrd">
      <pc:chgData name="Nilesh Mohanlal" userId="7b75f1a1-c26a-43a3-a3df-9a4872a82fca" providerId="ADAL" clId="{72870053-6EBA-47FB-8541-2DC3DA128B58}" dt="2022-10-06T07:11:06.598" v="680"/>
      <pc:docMkLst>
        <pc:docMk/>
      </pc:docMkLst>
      <pc:sldChg chg="modSp mod">
        <pc:chgData name="Nilesh Mohanlal" userId="7b75f1a1-c26a-43a3-a3df-9a4872a82fca" providerId="ADAL" clId="{72870053-6EBA-47FB-8541-2DC3DA128B58}" dt="2022-10-06T07:11:06.598" v="680"/>
        <pc:sldMkLst>
          <pc:docMk/>
          <pc:sldMk cId="3552345140" sldId="2134805663"/>
        </pc:sldMkLst>
        <pc:graphicFrameChg chg="mod modGraphic">
          <ac:chgData name="Nilesh Mohanlal" userId="7b75f1a1-c26a-43a3-a3df-9a4872a82fca" providerId="ADAL" clId="{72870053-6EBA-47FB-8541-2DC3DA128B58}" dt="2022-10-06T07:11:06.598" v="680"/>
          <ac:graphicFrameMkLst>
            <pc:docMk/>
            <pc:sldMk cId="3552345140" sldId="2134805663"/>
            <ac:graphicFrameMk id="7" creationId="{1DE73238-CFE8-0CC9-9007-A6FB2A92659E}"/>
          </ac:graphicFrameMkLst>
        </pc:graphicFrameChg>
      </pc:sldChg>
      <pc:sldChg chg="addSp delSp modSp mod modClrScheme chgLayout">
        <pc:chgData name="Nilesh Mohanlal" userId="7b75f1a1-c26a-43a3-a3df-9a4872a82fca" providerId="ADAL" clId="{72870053-6EBA-47FB-8541-2DC3DA128B58}" dt="2022-10-06T06:17:12.720" v="504"/>
        <pc:sldMkLst>
          <pc:docMk/>
          <pc:sldMk cId="2124944278" sldId="2134805673"/>
        </pc:sldMkLst>
        <pc:spChg chg="mod">
          <ac:chgData name="Nilesh Mohanlal" userId="7b75f1a1-c26a-43a3-a3df-9a4872a82fca" providerId="ADAL" clId="{72870053-6EBA-47FB-8541-2DC3DA128B58}" dt="2022-10-06T06:13:54.016" v="451" actId="26606"/>
          <ac:spMkLst>
            <pc:docMk/>
            <pc:sldMk cId="2124944278" sldId="2134805673"/>
            <ac:spMk id="2" creationId="{B7ECD0DD-ABB2-B67B-28D4-1F16A800BC22}"/>
          </ac:spMkLst>
        </pc:spChg>
        <pc:spChg chg="mod">
          <ac:chgData name="Nilesh Mohanlal" userId="7b75f1a1-c26a-43a3-a3df-9a4872a82fca" providerId="ADAL" clId="{72870053-6EBA-47FB-8541-2DC3DA128B58}" dt="2022-10-06T06:13:54.016" v="451" actId="26606"/>
          <ac:spMkLst>
            <pc:docMk/>
            <pc:sldMk cId="2124944278" sldId="2134805673"/>
            <ac:spMk id="3" creationId="{09BEAC32-B2BF-643C-ABC6-670392E28619}"/>
          </ac:spMkLst>
        </pc:spChg>
        <pc:spChg chg="mod ord">
          <ac:chgData name="Nilesh Mohanlal" userId="7b75f1a1-c26a-43a3-a3df-9a4872a82fca" providerId="ADAL" clId="{72870053-6EBA-47FB-8541-2DC3DA128B58}" dt="2022-10-06T06:17:12.720" v="504"/>
          <ac:spMkLst>
            <pc:docMk/>
            <pc:sldMk cId="2124944278" sldId="2134805673"/>
            <ac:spMk id="6" creationId="{EF3E8C7D-40CB-E8FE-2F91-4A8CA1DFF44D}"/>
          </ac:spMkLst>
        </pc:spChg>
        <pc:spChg chg="add del">
          <ac:chgData name="Nilesh Mohanlal" userId="7b75f1a1-c26a-43a3-a3df-9a4872a82fca" providerId="ADAL" clId="{72870053-6EBA-47FB-8541-2DC3DA128B58}" dt="2022-10-06T06:13:15.495" v="429" actId="22"/>
          <ac:spMkLst>
            <pc:docMk/>
            <pc:sldMk cId="2124944278" sldId="2134805673"/>
            <ac:spMk id="7" creationId="{CC833869-6E2A-B94B-3655-0D37E910E8EC}"/>
          </ac:spMkLst>
        </pc:spChg>
        <pc:spChg chg="add del mod">
          <ac:chgData name="Nilesh Mohanlal" userId="7b75f1a1-c26a-43a3-a3df-9a4872a82fca" providerId="ADAL" clId="{72870053-6EBA-47FB-8541-2DC3DA128B58}" dt="2022-10-06T06:13:36.566" v="440" actId="22"/>
          <ac:spMkLst>
            <pc:docMk/>
            <pc:sldMk cId="2124944278" sldId="2134805673"/>
            <ac:spMk id="10" creationId="{5C226054-44D0-3DA3-DE47-D00050F68A81}"/>
          </ac:spMkLst>
        </pc:spChg>
        <pc:spChg chg="add del mod">
          <ac:chgData name="Nilesh Mohanlal" userId="7b75f1a1-c26a-43a3-a3df-9a4872a82fca" providerId="ADAL" clId="{72870053-6EBA-47FB-8541-2DC3DA128B58}" dt="2022-10-06T06:13:48.116" v="443" actId="26606"/>
          <ac:spMkLst>
            <pc:docMk/>
            <pc:sldMk cId="2124944278" sldId="2134805673"/>
            <ac:spMk id="16" creationId="{11664F71-9ADF-49A8-AA04-AF96644CC417}"/>
          </ac:spMkLst>
        </pc:spChg>
        <pc:spChg chg="add del mod">
          <ac:chgData name="Nilesh Mohanlal" userId="7b75f1a1-c26a-43a3-a3df-9a4872a82fca" providerId="ADAL" clId="{72870053-6EBA-47FB-8541-2DC3DA128B58}" dt="2022-10-06T06:13:48.602" v="445" actId="26606"/>
          <ac:spMkLst>
            <pc:docMk/>
            <pc:sldMk cId="2124944278" sldId="2134805673"/>
            <ac:spMk id="18" creationId="{9775052D-04A9-8DB5-3261-286CF3158816}"/>
          </ac:spMkLst>
        </pc:spChg>
        <pc:spChg chg="add del mod">
          <ac:chgData name="Nilesh Mohanlal" userId="7b75f1a1-c26a-43a3-a3df-9a4872a82fca" providerId="ADAL" clId="{72870053-6EBA-47FB-8541-2DC3DA128B58}" dt="2022-10-06T06:13:50.248" v="447" actId="26606"/>
          <ac:spMkLst>
            <pc:docMk/>
            <pc:sldMk cId="2124944278" sldId="2134805673"/>
            <ac:spMk id="20" creationId="{11664F71-9ADF-49A8-AA04-AF96644CC417}"/>
          </ac:spMkLst>
        </pc:spChg>
        <pc:spChg chg="add del mod">
          <ac:chgData name="Nilesh Mohanlal" userId="7b75f1a1-c26a-43a3-a3df-9a4872a82fca" providerId="ADAL" clId="{72870053-6EBA-47FB-8541-2DC3DA128B58}" dt="2022-10-06T06:13:50.813" v="449" actId="26606"/>
          <ac:spMkLst>
            <pc:docMk/>
            <pc:sldMk cId="2124944278" sldId="2134805673"/>
            <ac:spMk id="22" creationId="{11664F71-9ADF-49A8-AA04-AF96644CC417}"/>
          </ac:spMkLst>
        </pc:spChg>
        <pc:spChg chg="add del mod">
          <ac:chgData name="Nilesh Mohanlal" userId="7b75f1a1-c26a-43a3-a3df-9a4872a82fca" providerId="ADAL" clId="{72870053-6EBA-47FB-8541-2DC3DA128B58}" dt="2022-10-06T06:13:54.016" v="451" actId="26606"/>
          <ac:spMkLst>
            <pc:docMk/>
            <pc:sldMk cId="2124944278" sldId="2134805673"/>
            <ac:spMk id="24" creationId="{9775052D-04A9-8DB5-3261-286CF3158816}"/>
          </ac:spMkLst>
        </pc:spChg>
        <pc:graphicFrameChg chg="add del mod">
          <ac:chgData name="Nilesh Mohanlal" userId="7b75f1a1-c26a-43a3-a3df-9a4872a82fca" providerId="ADAL" clId="{72870053-6EBA-47FB-8541-2DC3DA128B58}" dt="2022-10-06T06:13:13.048" v="426"/>
          <ac:graphicFrameMkLst>
            <pc:docMk/>
            <pc:sldMk cId="2124944278" sldId="2134805673"/>
            <ac:graphicFrameMk id="4" creationId="{111A3104-AD04-4DA8-1EB1-4D76BAA361F0}"/>
          </ac:graphicFrameMkLst>
        </pc:graphicFrameChg>
        <pc:graphicFrameChg chg="add del mod">
          <ac:chgData name="Nilesh Mohanlal" userId="7b75f1a1-c26a-43a3-a3df-9a4872a82fca" providerId="ADAL" clId="{72870053-6EBA-47FB-8541-2DC3DA128B58}" dt="2022-10-06T06:13:24.448" v="435"/>
          <ac:graphicFrameMkLst>
            <pc:docMk/>
            <pc:sldMk cId="2124944278" sldId="2134805673"/>
            <ac:graphicFrameMk id="8" creationId="{0630F945-280D-750E-AE24-7519CFC9643B}"/>
          </ac:graphicFrameMkLst>
        </pc:graphicFrameChg>
        <pc:graphicFrameChg chg="add mod modGraphic">
          <ac:chgData name="Nilesh Mohanlal" userId="7b75f1a1-c26a-43a3-a3df-9a4872a82fca" providerId="ADAL" clId="{72870053-6EBA-47FB-8541-2DC3DA128B58}" dt="2022-10-06T06:17:07.014" v="494" actId="1076"/>
          <ac:graphicFrameMkLst>
            <pc:docMk/>
            <pc:sldMk cId="2124944278" sldId="2134805673"/>
            <ac:graphicFrameMk id="11" creationId="{DB3D5042-589C-5690-4AD0-25F156D2639F}"/>
          </ac:graphicFrameMkLst>
        </pc:graphicFrameChg>
      </pc:sldChg>
      <pc:sldChg chg="modSp mod ord">
        <pc:chgData name="Nilesh Mohanlal" userId="7b75f1a1-c26a-43a3-a3df-9a4872a82fca" providerId="ADAL" clId="{72870053-6EBA-47FB-8541-2DC3DA128B58}" dt="2022-10-06T07:01:48.355" v="514" actId="20577"/>
        <pc:sldMkLst>
          <pc:docMk/>
          <pc:sldMk cId="1066279298" sldId="2134805674"/>
        </pc:sldMkLst>
        <pc:spChg chg="mod">
          <ac:chgData name="Nilesh Mohanlal" userId="7b75f1a1-c26a-43a3-a3df-9a4872a82fca" providerId="ADAL" clId="{72870053-6EBA-47FB-8541-2DC3DA128B58}" dt="2022-10-06T07:01:48.355" v="514" actId="20577"/>
          <ac:spMkLst>
            <pc:docMk/>
            <pc:sldMk cId="1066279298" sldId="2134805674"/>
            <ac:spMk id="5" creationId="{493DF853-3EAB-AB75-AA48-93F368BE90F4}"/>
          </ac:spMkLst>
        </pc:spChg>
      </pc:sldChg>
    </pc:docChg>
  </pc:docChgLst>
  <pc:docChgLst>
    <pc:chgData name="Dhwani Shah" userId="S::dhwani.shah@liteon.com::3523ae59-562d-4f1d-a41a-846fc60e2eac" providerId="AD" clId="Web-{5FBBB254-379F-4032-8B24-BEB972405126}"/>
    <pc:docChg chg="modSld">
      <pc:chgData name="Dhwani Shah" userId="S::dhwani.shah@liteon.com::3523ae59-562d-4f1d-a41a-846fc60e2eac" providerId="AD" clId="Web-{5FBBB254-379F-4032-8B24-BEB972405126}" dt="2022-10-06T08:38:53.656" v="844" actId="20577"/>
      <pc:docMkLst>
        <pc:docMk/>
      </pc:docMkLst>
      <pc:sldChg chg="addSp modSp">
        <pc:chgData name="Dhwani Shah" userId="S::dhwani.shah@liteon.com::3523ae59-562d-4f1d-a41a-846fc60e2eac" providerId="AD" clId="Web-{5FBBB254-379F-4032-8B24-BEB972405126}" dt="2022-10-06T08:38:53.656" v="844" actId="20577"/>
        <pc:sldMkLst>
          <pc:docMk/>
          <pc:sldMk cId="2037614043" sldId="2134805671"/>
        </pc:sldMkLst>
        <pc:spChg chg="mod">
          <ac:chgData name="Dhwani Shah" userId="S::dhwani.shah@liteon.com::3523ae59-562d-4f1d-a41a-846fc60e2eac" providerId="AD" clId="Web-{5FBBB254-379F-4032-8B24-BEB972405126}" dt="2022-10-06T08:37:05.091" v="783" actId="20577"/>
          <ac:spMkLst>
            <pc:docMk/>
            <pc:sldMk cId="2037614043" sldId="2134805671"/>
            <ac:spMk id="2" creationId="{C61C85A2-FD0D-F43A-9862-57C4DE0FD9C4}"/>
          </ac:spMkLst>
        </pc:spChg>
        <pc:spChg chg="mod">
          <ac:chgData name="Dhwani Shah" userId="S::dhwani.shah@liteon.com::3523ae59-562d-4f1d-a41a-846fc60e2eac" providerId="AD" clId="Web-{5FBBB254-379F-4032-8B24-BEB972405126}" dt="2022-10-06T08:37:31.967" v="792" actId="20577"/>
          <ac:spMkLst>
            <pc:docMk/>
            <pc:sldMk cId="2037614043" sldId="2134805671"/>
            <ac:spMk id="3" creationId="{E72025C4-91F9-0CB1-4B87-2F5B66B60CC4}"/>
          </ac:spMkLst>
        </pc:spChg>
        <pc:spChg chg="add mod">
          <ac:chgData name="Dhwani Shah" userId="S::dhwani.shah@liteon.com::3523ae59-562d-4f1d-a41a-846fc60e2eac" providerId="AD" clId="Web-{5FBBB254-379F-4032-8B24-BEB972405126}" dt="2022-10-06T08:38:53.656" v="844" actId="20577"/>
          <ac:spMkLst>
            <pc:docMk/>
            <pc:sldMk cId="2037614043" sldId="2134805671"/>
            <ac:spMk id="6" creationId="{C7C761CF-3570-BA8C-FC18-AFC51A5AB6EC}"/>
          </ac:spMkLst>
        </pc:spChg>
      </pc:sldChg>
      <pc:sldChg chg="modSp">
        <pc:chgData name="Dhwani Shah" userId="S::dhwani.shah@liteon.com::3523ae59-562d-4f1d-a41a-846fc60e2eac" providerId="AD" clId="Web-{5FBBB254-379F-4032-8B24-BEB972405126}" dt="2022-10-06T08:36:25.716" v="781"/>
        <pc:sldMkLst>
          <pc:docMk/>
          <pc:sldMk cId="2516976843" sldId="2134805677"/>
        </pc:sldMkLst>
        <pc:graphicFrameChg chg="mod modGraphic">
          <ac:chgData name="Dhwani Shah" userId="S::dhwani.shah@liteon.com::3523ae59-562d-4f1d-a41a-846fc60e2eac" providerId="AD" clId="Web-{5FBBB254-379F-4032-8B24-BEB972405126}" dt="2022-10-06T08:36:25.716" v="781"/>
          <ac:graphicFrameMkLst>
            <pc:docMk/>
            <pc:sldMk cId="2516976843" sldId="2134805677"/>
            <ac:graphicFrameMk id="7" creationId="{917527DE-CE4A-9A1B-52B3-786FF7A9CF96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CF98A-4D1A-534E-A884-EB747EF00237}" type="datetimeFigureOut">
              <a:rPr kumimoji="1" lang="zh-CN" altLang="en-US" smtClean="0"/>
              <a:t>2022/11/1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3DD48-AB63-0440-AF4E-42417334B2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4095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23DD48-AB63-0440-AF4E-42417334B23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453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23DD48-AB63-0440-AF4E-42417334B23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8324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23DD48-AB63-0440-AF4E-42417334B23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9602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23DD48-AB63-0440-AF4E-42417334B23A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4854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23DD48-AB63-0440-AF4E-42417334B23A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9420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FFE7A8E-8E44-5F44-BB10-9F1D65CA5A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191C558-8EF4-3C4C-B256-D1C2E036EA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0322" y="4371667"/>
            <a:ext cx="10613700" cy="2486333"/>
          </a:xfrm>
          <a:prstGeom prst="rect">
            <a:avLst/>
          </a:prstGeom>
        </p:spPr>
      </p:pic>
      <p:sp>
        <p:nvSpPr>
          <p:cNvPr id="11" name="文字版面配置區 2">
            <a:extLst>
              <a:ext uri="{FF2B5EF4-FFF2-40B4-BE49-F238E27FC236}">
                <a16:creationId xmlns:a16="http://schemas.microsoft.com/office/drawing/2014/main" id="{7D1A5E97-C8B6-4844-BF96-4319551FC45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549482" y="5794010"/>
            <a:ext cx="4622048" cy="29572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600" b="0" i="0" spc="3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2022</a:t>
            </a:r>
            <a:r>
              <a:rPr lang="zh-TW" altLang="en-US"/>
              <a:t>光寶永續報告書</a:t>
            </a:r>
          </a:p>
        </p:txBody>
      </p:sp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89D95286-3BD6-D742-80A6-21AA67E08E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549482" y="4840807"/>
            <a:ext cx="5884789" cy="7797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80000"/>
              </a:lnSpc>
              <a:buNone/>
              <a:defRPr sz="3600" b="1" i="0" spc="100" baseline="0">
                <a:solidFill>
                  <a:schemeClr val="bg1"/>
                </a:solidFill>
                <a:latin typeface="Gill Sans SemiBold" panose="020B0502020104020203" pitchFamily="34" charset="-79"/>
                <a:ea typeface="Noto Sans CJK TC Light" panose="020B0300000000000000" pitchFamily="34" charset="-128"/>
                <a:cs typeface="Gill Sans SemiBold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S</a:t>
            </a:r>
            <a:r>
              <a:rPr lang="en-US" altLang="zh-Hant"/>
              <a:t>HINING</a:t>
            </a:r>
            <a:r>
              <a:rPr lang="zh-Hant" altLang="en-US"/>
              <a:t> </a:t>
            </a:r>
            <a:r>
              <a:rPr lang="en-US" altLang="zh-Hant"/>
              <a:t>LIGHT</a:t>
            </a:r>
            <a:r>
              <a:rPr lang="zh-Hant" altLang="en-US"/>
              <a:t> </a:t>
            </a:r>
            <a:r>
              <a:rPr lang="en-US" altLang="zh-Hant"/>
              <a:t>ON SUSTAINABLE</a:t>
            </a:r>
            <a:r>
              <a:rPr lang="zh-Hant" altLang="en-US"/>
              <a:t> </a:t>
            </a:r>
            <a:r>
              <a:rPr lang="en-US" altLang="zh-Hant"/>
              <a:t>FUTURE</a:t>
            </a:r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415F5DF-2320-274A-9643-A37692A40827}"/>
              </a:ext>
            </a:extLst>
          </p:cNvPr>
          <p:cNvSpPr/>
          <p:nvPr userDrawn="1"/>
        </p:nvSpPr>
        <p:spPr>
          <a:xfrm>
            <a:off x="120721" y="123822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03779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1_左圖右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3AC22D8-AD22-4CAF-B19A-1AAA2AADC7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C779AC9-62A0-F1DE-A593-536B94AF349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1837230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2117075"/>
            <a:ext cx="4443412" cy="84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19" name="文字版面配置區 14">
            <a:extLst>
              <a:ext uri="{FF2B5EF4-FFF2-40B4-BE49-F238E27FC236}">
                <a16:creationId xmlns:a16="http://schemas.microsoft.com/office/drawing/2014/main" id="{34907915-2175-1D4D-8E2B-A9D8C36394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0" y="3200844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2</a:t>
            </a:r>
            <a:endParaRPr kumimoji="1" lang="zh-TW" altLang="en-US"/>
          </a:p>
        </p:txBody>
      </p:sp>
      <p:sp>
        <p:nvSpPr>
          <p:cNvPr id="20" name="文字版面配置區 14">
            <a:extLst>
              <a:ext uri="{FF2B5EF4-FFF2-40B4-BE49-F238E27FC236}">
                <a16:creationId xmlns:a16="http://schemas.microsoft.com/office/drawing/2014/main" id="{31AB2705-5920-0D42-B61E-8095D610B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480689"/>
            <a:ext cx="4443412" cy="88597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21" name="文字版面配置區 14">
            <a:extLst>
              <a:ext uri="{FF2B5EF4-FFF2-40B4-BE49-F238E27FC236}">
                <a16:creationId xmlns:a16="http://schemas.microsoft.com/office/drawing/2014/main" id="{5F1F59A3-62A0-B241-AC9B-3320772840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4605141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3</a:t>
            </a:r>
            <a:endParaRPr kumimoji="1" lang="zh-TW" altLang="en-US"/>
          </a:p>
        </p:txBody>
      </p:sp>
      <p:sp>
        <p:nvSpPr>
          <p:cNvPr id="22" name="文字版面配置區 14">
            <a:extLst>
              <a:ext uri="{FF2B5EF4-FFF2-40B4-BE49-F238E27FC236}">
                <a16:creationId xmlns:a16="http://schemas.microsoft.com/office/drawing/2014/main" id="{81542DAC-9731-BD4C-92FC-97F2ED4225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000" y="4884985"/>
            <a:ext cx="4443412" cy="97130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3F01BE2D-55DD-A146-ACDA-5B02E9A2208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492934" y="1328896"/>
            <a:ext cx="4167620" cy="45273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</a:lstStyle>
          <a:p>
            <a:r>
              <a:rPr kumimoji="1" lang="zh-Hant" altLang="en-US"/>
              <a:t>請置入圖片</a:t>
            </a:r>
            <a:endParaRPr kumimoji="1" lang="zh-TW" altLang="en-US"/>
          </a:p>
        </p:txBody>
      </p:sp>
      <p:sp>
        <p:nvSpPr>
          <p:cNvPr id="27" name="投影片編號版面配置區 1">
            <a:extLst>
              <a:ext uri="{FF2B5EF4-FFF2-40B4-BE49-F238E27FC236}">
                <a16:creationId xmlns:a16="http://schemas.microsoft.com/office/drawing/2014/main" id="{893027EC-5DE3-3D4F-9B5D-CD0CE4974DD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28" name="標題版面配置區 1">
            <a:extLst>
              <a:ext uri="{FF2B5EF4-FFF2-40B4-BE49-F238E27FC236}">
                <a16:creationId xmlns:a16="http://schemas.microsoft.com/office/drawing/2014/main" id="{B7E42229-5593-B543-9B1A-EEDDB357E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D028E73-B041-5C96-7B51-397F2DEAD3E5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3" name="文字版面配置區 14">
            <a:extLst>
              <a:ext uri="{FF2B5EF4-FFF2-40B4-BE49-F238E27FC236}">
                <a16:creationId xmlns:a16="http://schemas.microsoft.com/office/drawing/2014/main" id="{E16F9A22-F3B3-A23A-0DD3-E73C8D8608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1357141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0" i="0" spc="80" baseline="0">
                <a:solidFill>
                  <a:srgbClr val="00339F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副標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C0461D1-1A1E-B8AD-3EC9-52E8A8C32AD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82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內頁_1_左文右圖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3513" y="1837230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43513" y="2117075"/>
            <a:ext cx="4443412" cy="8462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19" name="文字版面配置區 14">
            <a:extLst>
              <a:ext uri="{FF2B5EF4-FFF2-40B4-BE49-F238E27FC236}">
                <a16:creationId xmlns:a16="http://schemas.microsoft.com/office/drawing/2014/main" id="{34907915-2175-1D4D-8E2B-A9D8C36394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43513" y="3200844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2</a:t>
            </a:r>
            <a:endParaRPr kumimoji="1" lang="zh-TW" altLang="en-US"/>
          </a:p>
        </p:txBody>
      </p:sp>
      <p:sp>
        <p:nvSpPr>
          <p:cNvPr id="20" name="文字版面配置區 14">
            <a:extLst>
              <a:ext uri="{FF2B5EF4-FFF2-40B4-BE49-F238E27FC236}">
                <a16:creationId xmlns:a16="http://schemas.microsoft.com/office/drawing/2014/main" id="{31AB2705-5920-0D42-B61E-8095D610B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43513" y="3480689"/>
            <a:ext cx="4443412" cy="88597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21" name="文字版面配置區 14">
            <a:extLst>
              <a:ext uri="{FF2B5EF4-FFF2-40B4-BE49-F238E27FC236}">
                <a16:creationId xmlns:a16="http://schemas.microsoft.com/office/drawing/2014/main" id="{5F1F59A3-62A0-B241-AC9B-3320772840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43513" y="4605141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3</a:t>
            </a:r>
            <a:endParaRPr kumimoji="1" lang="zh-TW" altLang="en-US"/>
          </a:p>
        </p:txBody>
      </p:sp>
      <p:sp>
        <p:nvSpPr>
          <p:cNvPr id="22" name="文字版面配置區 14">
            <a:extLst>
              <a:ext uri="{FF2B5EF4-FFF2-40B4-BE49-F238E27FC236}">
                <a16:creationId xmlns:a16="http://schemas.microsoft.com/office/drawing/2014/main" id="{81542DAC-9731-BD4C-92FC-97F2ED4225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3513" y="4884985"/>
            <a:ext cx="4443412" cy="97130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3F01BE2D-55DD-A146-ACDA-5B02E9A2208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80867" y="1328896"/>
            <a:ext cx="4167620" cy="45273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</a:lstStyle>
          <a:p>
            <a:r>
              <a:rPr kumimoji="1" lang="zh-Hant" altLang="en-US"/>
              <a:t>請置入圖片</a:t>
            </a:r>
            <a:endParaRPr kumimoji="1" lang="zh-TW" altLang="en-US"/>
          </a:p>
        </p:txBody>
      </p:sp>
      <p:sp>
        <p:nvSpPr>
          <p:cNvPr id="3" name="文字版面配置區 14">
            <a:extLst>
              <a:ext uri="{FF2B5EF4-FFF2-40B4-BE49-F238E27FC236}">
                <a16:creationId xmlns:a16="http://schemas.microsoft.com/office/drawing/2014/main" id="{E16F9A22-F3B3-A23A-0DD3-E73C8D8608A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43513" y="1357141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00" b="0" i="0" spc="80" baseline="0">
                <a:solidFill>
                  <a:srgbClr val="00339F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副標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436C7FF7-7FC0-9373-8A65-3318C1A8E7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473E665-D354-70AE-9F72-1EC643CB0C0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12" name="投影片編號版面配置區 1">
            <a:extLst>
              <a:ext uri="{FF2B5EF4-FFF2-40B4-BE49-F238E27FC236}">
                <a16:creationId xmlns:a16="http://schemas.microsoft.com/office/drawing/2014/main" id="{CDF7925B-51BE-E291-DE35-EDBCC611CBB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3" name="標題版面配置區 1">
            <a:extLst>
              <a:ext uri="{FF2B5EF4-FFF2-40B4-BE49-F238E27FC236}">
                <a16:creationId xmlns:a16="http://schemas.microsoft.com/office/drawing/2014/main" id="{9CDF97E2-64AB-1B91-467A-29AB993EB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2A3CB0-D9FD-A418-624D-8E313C00762A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CD3E9F5-4D94-E6C5-335D-A97CAE7C22A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38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2_文字+影像圖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40498" y="1771609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40498" y="2051454"/>
            <a:ext cx="4443412" cy="9411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18" name="文字版面配置區 14">
            <a:extLst>
              <a:ext uri="{FF2B5EF4-FFF2-40B4-BE49-F238E27FC236}">
                <a16:creationId xmlns:a16="http://schemas.microsoft.com/office/drawing/2014/main" id="{A8EFD933-374D-1746-8523-CD48EFF008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66877" y="1771609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2</a:t>
            </a:r>
            <a:endParaRPr kumimoji="1" lang="zh-TW" altLang="en-US"/>
          </a:p>
        </p:txBody>
      </p:sp>
      <p:sp>
        <p:nvSpPr>
          <p:cNvPr id="23" name="文字版面配置區 14">
            <a:extLst>
              <a:ext uri="{FF2B5EF4-FFF2-40B4-BE49-F238E27FC236}">
                <a16:creationId xmlns:a16="http://schemas.microsoft.com/office/drawing/2014/main" id="{39BF3652-1BF5-084B-B04D-704F2EF55C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66877" y="2051454"/>
            <a:ext cx="4443412" cy="9411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F51F3E-876C-5B45-AE4A-5010C71909C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740498" y="3206750"/>
            <a:ext cx="4442815" cy="25409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481AEFDA-0E13-E841-96FD-726BC59EDAFF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466877" y="3206750"/>
            <a:ext cx="4442815" cy="25409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A2B74D3-8EFD-A655-B759-47094BA079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0851ED0-12E6-D15B-B513-40B96E3648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3B68A7B6-BC00-24C4-D049-7CE5C297122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0" name="標題版面配置區 1">
            <a:extLst>
              <a:ext uri="{FF2B5EF4-FFF2-40B4-BE49-F238E27FC236}">
                <a16:creationId xmlns:a16="http://schemas.microsoft.com/office/drawing/2014/main" id="{72CD2213-3007-B111-357F-59C72404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0482CA0-0299-13BF-C9B4-A7EF45A5B2D4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F84B806-E450-23BC-DC54-26FBFE603AF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48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內頁_3_文字+1圖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0478" y="1597178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478" y="1907392"/>
            <a:ext cx="2166483" cy="415735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F51F3E-876C-5B45-AE4A-5010C71909C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6800" y="1597177"/>
            <a:ext cx="7594721" cy="44675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B455CAD-6F72-B40C-4770-2A4110A407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A22B600-6766-F704-8DF0-82F299DAA6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D8F4BEFC-55EB-C650-3BB9-6D44F1ED365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0" name="標題版面配置區 1">
            <a:extLst>
              <a:ext uri="{FF2B5EF4-FFF2-40B4-BE49-F238E27FC236}">
                <a16:creationId xmlns:a16="http://schemas.microsoft.com/office/drawing/2014/main" id="{B3BE9855-3EBF-03E2-4839-8498E964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48C673E-DA17-662C-A1AE-67420634E0F7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14E834B-89C3-EA46-AFE8-CE4C7B2DDB1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80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內頁_3_文字+1圖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34306" y="1597178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34306" y="1907392"/>
            <a:ext cx="2166483" cy="415735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F51F3E-876C-5B45-AE4A-5010C71909C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5964" y="1597177"/>
            <a:ext cx="7594721" cy="44675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2DEAC8-18DB-81B2-E657-3F3BFC93F2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55F3FAF-DFAE-1E82-0537-D7B33DA1C8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BAF1E176-AEC7-1D2B-5AA4-00377E1C03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0" name="標題版面配置區 1">
            <a:extLst>
              <a:ext uri="{FF2B5EF4-FFF2-40B4-BE49-F238E27FC236}">
                <a16:creationId xmlns:a16="http://schemas.microsoft.com/office/drawing/2014/main" id="{AE6D25FD-8580-2965-DEA2-3EC70DD29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A3765D0-C023-AEB4-F4AB-9E1015C55295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BA5C3BF-0483-322F-D046-2E96FD901B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16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4_文字+4圖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0478" y="1597178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478" y="1907392"/>
            <a:ext cx="2166483" cy="415735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F51F3E-876C-5B45-AE4A-5010C71909C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616801" y="1907392"/>
            <a:ext cx="3627148" cy="1864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19" name="文字版面配置區 14">
            <a:extLst>
              <a:ext uri="{FF2B5EF4-FFF2-40B4-BE49-F238E27FC236}">
                <a16:creationId xmlns:a16="http://schemas.microsoft.com/office/drawing/2014/main" id="{87CA46DD-1C69-5443-BA81-DF700EF3E0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16800" y="1598633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2</a:t>
            </a:r>
            <a:endParaRPr kumimoji="1" lang="zh-TW" altLang="en-US"/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CCF25C1B-6DE5-4C41-BC19-EFAD27E59BB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3616801" y="4200321"/>
            <a:ext cx="3627148" cy="1864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21" name="文字版面配置區 14">
            <a:extLst>
              <a:ext uri="{FF2B5EF4-FFF2-40B4-BE49-F238E27FC236}">
                <a16:creationId xmlns:a16="http://schemas.microsoft.com/office/drawing/2014/main" id="{AB41C192-9976-0246-920F-128762EE21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16800" y="3891562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4</a:t>
            </a:r>
            <a:endParaRPr kumimoji="1" lang="zh-TW" altLang="en-US"/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D041A8CF-1165-5B46-9921-20330255718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713788" y="1907392"/>
            <a:ext cx="3627148" cy="1864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24" name="文字版面配置區 14">
            <a:extLst>
              <a:ext uri="{FF2B5EF4-FFF2-40B4-BE49-F238E27FC236}">
                <a16:creationId xmlns:a16="http://schemas.microsoft.com/office/drawing/2014/main" id="{01DD65EC-EC5C-894B-A157-7EA4B32FE23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13787" y="1598633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3</a:t>
            </a:r>
            <a:endParaRPr kumimoji="1" lang="zh-TW" altLang="en-US"/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59867ED-50D7-EA46-9B91-8A2C13175552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7713788" y="4200321"/>
            <a:ext cx="3627148" cy="1864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29" name="文字版面配置區 14">
            <a:extLst>
              <a:ext uri="{FF2B5EF4-FFF2-40B4-BE49-F238E27FC236}">
                <a16:creationId xmlns:a16="http://schemas.microsoft.com/office/drawing/2014/main" id="{5442BA4F-5B4A-EC4A-BD05-22FB9E93CB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13787" y="3891562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5</a:t>
            </a:r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C4FFE52-B242-FB4D-269D-CD6341A596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11BEED6-9DD7-DE09-F58D-A77231EE54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D18DE68E-8CA4-0700-FA13-C8CF5802053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0" name="標題版面配置區 1">
            <a:extLst>
              <a:ext uri="{FF2B5EF4-FFF2-40B4-BE49-F238E27FC236}">
                <a16:creationId xmlns:a16="http://schemas.microsoft.com/office/drawing/2014/main" id="{2FF6E511-26DA-407C-2898-B30C2ECBB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18D30E8-9EF5-ADB2-1520-8345CAD2CB73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8C47870-D668-775A-38B6-07512C2A787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09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內頁_5_3文字+3圖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hidden="1">
            <a:extLst>
              <a:ext uri="{FF2B5EF4-FFF2-40B4-BE49-F238E27FC236}">
                <a16:creationId xmlns:a16="http://schemas.microsoft.com/office/drawing/2014/main" id="{80D36EA3-29D7-E342-B320-1724E48D09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5"/>
            <a:ext cx="12192000" cy="6857370"/>
          </a:xfrm>
          <a:prstGeom prst="rect">
            <a:avLst/>
          </a:prstGeom>
        </p:spPr>
      </p:pic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0478" y="3916641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0478" y="4200321"/>
            <a:ext cx="3106100" cy="186442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F51F3E-876C-5B45-AE4A-5010C71909C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5774" y="1659468"/>
            <a:ext cx="3120804" cy="200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33" name="文字版面配置區 14">
            <a:extLst>
              <a:ext uri="{FF2B5EF4-FFF2-40B4-BE49-F238E27FC236}">
                <a16:creationId xmlns:a16="http://schemas.microsoft.com/office/drawing/2014/main" id="{59066A99-CBB3-224B-ACEB-C133AABAB9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15500" y="3916641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34" name="文字版面配置區 14">
            <a:extLst>
              <a:ext uri="{FF2B5EF4-FFF2-40B4-BE49-F238E27FC236}">
                <a16:creationId xmlns:a16="http://schemas.microsoft.com/office/drawing/2014/main" id="{0230EB3B-A065-2347-A458-826D5A9325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15500" y="4200321"/>
            <a:ext cx="3106100" cy="186442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5" name="內容版面配置區 2">
            <a:extLst>
              <a:ext uri="{FF2B5EF4-FFF2-40B4-BE49-F238E27FC236}">
                <a16:creationId xmlns:a16="http://schemas.microsoft.com/office/drawing/2014/main" id="{B31AFECF-3D29-FC4B-884C-EE49F4832DF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600796" y="1659468"/>
            <a:ext cx="3120804" cy="200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36" name="文字版面配置區 14">
            <a:extLst>
              <a:ext uri="{FF2B5EF4-FFF2-40B4-BE49-F238E27FC236}">
                <a16:creationId xmlns:a16="http://schemas.microsoft.com/office/drawing/2014/main" id="{8EDB09D2-F6B3-6347-9B0A-22F46F954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16656" y="3916641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37" name="文字版面配置區 14">
            <a:extLst>
              <a:ext uri="{FF2B5EF4-FFF2-40B4-BE49-F238E27FC236}">
                <a16:creationId xmlns:a16="http://schemas.microsoft.com/office/drawing/2014/main" id="{428F025F-DC82-4743-9F16-033CE7051B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16656" y="4200321"/>
            <a:ext cx="3106100" cy="186442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8" name="內容版面配置區 2">
            <a:extLst>
              <a:ext uri="{FF2B5EF4-FFF2-40B4-BE49-F238E27FC236}">
                <a16:creationId xmlns:a16="http://schemas.microsoft.com/office/drawing/2014/main" id="{81CCB323-5E46-284F-9829-2B118B70C10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201952" y="1659468"/>
            <a:ext cx="3120804" cy="2005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F0BF0E-4E73-4CE0-B6BE-E954C3E9C8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5A0C48B-0EB7-4449-A0E2-3E2FECBEC4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10" name="投影片編號版面配置區 1">
            <a:extLst>
              <a:ext uri="{FF2B5EF4-FFF2-40B4-BE49-F238E27FC236}">
                <a16:creationId xmlns:a16="http://schemas.microsoft.com/office/drawing/2014/main" id="{8C71E19D-8CA1-A9AE-E8C6-8510FE15B2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1" name="標題版面配置區 1">
            <a:extLst>
              <a:ext uri="{FF2B5EF4-FFF2-40B4-BE49-F238E27FC236}">
                <a16:creationId xmlns:a16="http://schemas.microsoft.com/office/drawing/2014/main" id="{15639FF6-A04F-8C48-1424-FDF3F4CC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2AD1F29-5499-EADD-63F1-214C44123422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429A64-AAEB-44F2-DFB6-9F4EF72E1AC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52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5_3文字+3圖表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hidden="1">
            <a:extLst>
              <a:ext uri="{FF2B5EF4-FFF2-40B4-BE49-F238E27FC236}">
                <a16:creationId xmlns:a16="http://schemas.microsoft.com/office/drawing/2014/main" id="{80D36EA3-29D7-E342-B320-1724E48D09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5"/>
            <a:ext cx="12192000" cy="6857370"/>
          </a:xfrm>
          <a:prstGeom prst="rect">
            <a:avLst/>
          </a:prstGeom>
        </p:spPr>
      </p:pic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059" y="3741572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71059" y="4025252"/>
            <a:ext cx="2166483" cy="159087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4F0BF0E-4E73-4CE0-B6BE-E954C3E9C8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5A0C48B-0EB7-4449-A0E2-3E2FECBEC40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10" name="投影片編號版面配置區 1">
            <a:extLst>
              <a:ext uri="{FF2B5EF4-FFF2-40B4-BE49-F238E27FC236}">
                <a16:creationId xmlns:a16="http://schemas.microsoft.com/office/drawing/2014/main" id="{8C71E19D-8CA1-A9AE-E8C6-8510FE15B21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1" name="標題版面配置區 1">
            <a:extLst>
              <a:ext uri="{FF2B5EF4-FFF2-40B4-BE49-F238E27FC236}">
                <a16:creationId xmlns:a16="http://schemas.microsoft.com/office/drawing/2014/main" id="{15639FF6-A04F-8C48-1424-FDF3F4CCE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2AD1F29-5499-EADD-63F1-214C44123422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1429A64-AAEB-44F2-DFB6-9F4EF72E1AC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  <p:sp>
        <p:nvSpPr>
          <p:cNvPr id="23" name="文字版面配置區 14">
            <a:extLst>
              <a:ext uri="{FF2B5EF4-FFF2-40B4-BE49-F238E27FC236}">
                <a16:creationId xmlns:a16="http://schemas.microsoft.com/office/drawing/2014/main" id="{28E4BB98-2BFB-0C21-CBD5-EB6D7A9097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20842" y="3741572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2</a:t>
            </a:r>
            <a:endParaRPr kumimoji="1" lang="zh-TW" altLang="en-US"/>
          </a:p>
        </p:txBody>
      </p:sp>
      <p:sp>
        <p:nvSpPr>
          <p:cNvPr id="24" name="文字版面配置區 14">
            <a:extLst>
              <a:ext uri="{FF2B5EF4-FFF2-40B4-BE49-F238E27FC236}">
                <a16:creationId xmlns:a16="http://schemas.microsoft.com/office/drawing/2014/main" id="{C8B9A501-A55D-2378-41AD-9A987DB119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0842" y="4025252"/>
            <a:ext cx="2166483" cy="159087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25" name="文字版面配置區 14">
            <a:extLst>
              <a:ext uri="{FF2B5EF4-FFF2-40B4-BE49-F238E27FC236}">
                <a16:creationId xmlns:a16="http://schemas.microsoft.com/office/drawing/2014/main" id="{6F22D0AA-380F-60AC-A722-D18F95FB72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0625" y="3741572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3</a:t>
            </a:r>
            <a:endParaRPr kumimoji="1" lang="zh-TW" altLang="en-US"/>
          </a:p>
        </p:txBody>
      </p:sp>
      <p:sp>
        <p:nvSpPr>
          <p:cNvPr id="26" name="文字版面配置區 14">
            <a:extLst>
              <a:ext uri="{FF2B5EF4-FFF2-40B4-BE49-F238E27FC236}">
                <a16:creationId xmlns:a16="http://schemas.microsoft.com/office/drawing/2014/main" id="{C7CCB2D3-1F1F-C31C-9A64-4D19EE5C79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0625" y="4025252"/>
            <a:ext cx="2166483" cy="159087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27" name="文字版面配置區 14">
            <a:extLst>
              <a:ext uri="{FF2B5EF4-FFF2-40B4-BE49-F238E27FC236}">
                <a16:creationId xmlns:a16="http://schemas.microsoft.com/office/drawing/2014/main" id="{C4F45F9A-B6CB-DD2A-0042-7E187DDC8F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00198" y="3741572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4</a:t>
            </a:r>
            <a:endParaRPr kumimoji="1" lang="zh-TW" altLang="en-US"/>
          </a:p>
        </p:txBody>
      </p:sp>
      <p:sp>
        <p:nvSpPr>
          <p:cNvPr id="28" name="文字版面配置區 14">
            <a:extLst>
              <a:ext uri="{FF2B5EF4-FFF2-40B4-BE49-F238E27FC236}">
                <a16:creationId xmlns:a16="http://schemas.microsoft.com/office/drawing/2014/main" id="{3A265B5C-3FE3-AC35-7C04-1BCB86FAE1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00198" y="4025252"/>
            <a:ext cx="2166483" cy="159087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1537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6_白背_文+圖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版面配置區 14">
            <a:extLst>
              <a:ext uri="{FF2B5EF4-FFF2-40B4-BE49-F238E27FC236}">
                <a16:creationId xmlns:a16="http://schemas.microsoft.com/office/drawing/2014/main" id="{F3A3224C-EA6E-A190-5C7F-959D259519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40498" y="1771609"/>
            <a:ext cx="8568914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tx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6" name="文字版面配置區 14">
            <a:extLst>
              <a:ext uri="{FF2B5EF4-FFF2-40B4-BE49-F238E27FC236}">
                <a16:creationId xmlns:a16="http://schemas.microsoft.com/office/drawing/2014/main" id="{1D9A7E01-6D02-2AF8-EBBA-474BD06FC3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40498" y="2051454"/>
            <a:ext cx="8568914" cy="303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21DAE2C-5ECB-65CB-E10D-EA2E6DAB410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740498" y="2445738"/>
            <a:ext cx="8567763" cy="33019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BCDF348-857E-6D39-D886-5C05D7A474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55A53142-D089-6B96-C2EB-ADD31F49AD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8" name="投影片編號版面配置區 1">
            <a:extLst>
              <a:ext uri="{FF2B5EF4-FFF2-40B4-BE49-F238E27FC236}">
                <a16:creationId xmlns:a16="http://schemas.microsoft.com/office/drawing/2014/main" id="{AE6FC21B-4E12-49D0-BC3A-7DCE1337BE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3" name="標題版面配置區 1">
            <a:extLst>
              <a:ext uri="{FF2B5EF4-FFF2-40B4-BE49-F238E27FC236}">
                <a16:creationId xmlns:a16="http://schemas.microsoft.com/office/drawing/2014/main" id="{740C0BC2-252F-92D2-AD5B-FE0106B40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249BA4D-B4D4-5F6C-9AA1-CF7BB9E6729A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7450B8EE-D5A0-6C9D-B9F1-5AE4E551F82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91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內頁_6_白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CF64D567-FBDF-C33F-089B-61DBF44CA1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F750B20D-2620-065A-5775-9A4E81A338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988631BA-5C3F-FF69-8149-8032C29B237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6" name="標題版面配置區 1">
            <a:extLst>
              <a:ext uri="{FF2B5EF4-FFF2-40B4-BE49-F238E27FC236}">
                <a16:creationId xmlns:a16="http://schemas.microsoft.com/office/drawing/2014/main" id="{5352CD7C-1CBF-2989-5FEE-0F0A1C37C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rgbClr val="00339F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CCAE26-646B-A1E1-2C4E-546E69D33E7B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FF83627-56A7-6F5B-C349-6ACF9AC8A8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01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A_可換底圖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圖片版面配置區 4">
            <a:extLst>
              <a:ext uri="{FF2B5EF4-FFF2-40B4-BE49-F238E27FC236}">
                <a16:creationId xmlns:a16="http://schemas.microsoft.com/office/drawing/2014/main" id="{6D3BB14D-EDAE-2E4F-864A-57499802D66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6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</a:lstStyle>
          <a:p>
            <a:r>
              <a:rPr kumimoji="1" lang="zh-Hant" altLang="en-US"/>
              <a:t>請置入圖片</a:t>
            </a:r>
            <a:endParaRPr kumimoji="1" lang="zh-TW" altLang="en-US"/>
          </a:p>
        </p:txBody>
      </p:sp>
      <p:sp>
        <p:nvSpPr>
          <p:cNvPr id="11" name="文字版面配置區 2">
            <a:extLst>
              <a:ext uri="{FF2B5EF4-FFF2-40B4-BE49-F238E27FC236}">
                <a16:creationId xmlns:a16="http://schemas.microsoft.com/office/drawing/2014/main" id="{7D1A5E97-C8B6-4844-BF96-4319551FC45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549482" y="5794010"/>
            <a:ext cx="4622048" cy="29572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1600" b="0" i="0" spc="3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2022</a:t>
            </a:r>
            <a:r>
              <a:rPr lang="zh-TW" altLang="en-US"/>
              <a:t>光寶永續報告書</a:t>
            </a:r>
          </a:p>
        </p:txBody>
      </p:sp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89D95286-3BD6-D742-80A6-21AA67E08E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549482" y="4840807"/>
            <a:ext cx="5884789" cy="77979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80000"/>
              </a:lnSpc>
              <a:buNone/>
              <a:defRPr sz="3600" b="1" i="0" spc="100" baseline="0">
                <a:solidFill>
                  <a:schemeClr val="bg1"/>
                </a:solidFill>
                <a:latin typeface="Gill Sans SemiBold" panose="020B0502020104020203" pitchFamily="34" charset="-79"/>
                <a:ea typeface="Noto Sans CJK TC Light" panose="020B0300000000000000" pitchFamily="34" charset="-128"/>
                <a:cs typeface="Gill Sans SemiBold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S</a:t>
            </a:r>
            <a:r>
              <a:rPr lang="en-US" altLang="zh-Hant"/>
              <a:t>HINING</a:t>
            </a:r>
            <a:r>
              <a:rPr lang="zh-Hant" altLang="en-US"/>
              <a:t> </a:t>
            </a:r>
            <a:r>
              <a:rPr lang="en-US" altLang="zh-Hant"/>
              <a:t>LIGHT</a:t>
            </a:r>
            <a:r>
              <a:rPr lang="zh-Hant" altLang="en-US"/>
              <a:t> </a:t>
            </a:r>
            <a:r>
              <a:rPr lang="en-US" altLang="zh-Hant"/>
              <a:t>ON SUSTAINABLE</a:t>
            </a:r>
            <a:r>
              <a:rPr lang="zh-Hant" altLang="en-US"/>
              <a:t> </a:t>
            </a:r>
            <a:r>
              <a:rPr lang="en-US" altLang="zh-Hant"/>
              <a:t>FUTURE</a:t>
            </a:r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38FE267-337E-824A-B7E4-AD7D4596826C}"/>
              </a:ext>
            </a:extLst>
          </p:cNvPr>
          <p:cNvSpPr/>
          <p:nvPr userDrawn="1"/>
        </p:nvSpPr>
        <p:spPr>
          <a:xfrm>
            <a:off x="120721" y="123822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511088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內頁_6_藍底_文+圖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3E98A1CD-9435-39A2-0306-4B7520FC7E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3310"/>
            <a:ext cx="12180231" cy="685137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85E5D59-052B-ADB3-1084-9A9F1009FA7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885" y="0"/>
            <a:ext cx="12192000" cy="6858000"/>
          </a:xfrm>
          <a:prstGeom prst="rect">
            <a:avLst/>
          </a:prstGeom>
        </p:spPr>
      </p:pic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版面配置區 14">
            <a:extLst>
              <a:ext uri="{FF2B5EF4-FFF2-40B4-BE49-F238E27FC236}">
                <a16:creationId xmlns:a16="http://schemas.microsoft.com/office/drawing/2014/main" id="{F3A3224C-EA6E-A190-5C7F-959D259519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40498" y="1771609"/>
            <a:ext cx="8568914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 spc="80" baseline="0">
                <a:solidFill>
                  <a:schemeClr val="bg1"/>
                </a:solidFill>
                <a:latin typeface="Gill Sans" panose="020B0502020104020203" pitchFamily="34" charset="-79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6" name="文字版面配置區 14">
            <a:extLst>
              <a:ext uri="{FF2B5EF4-FFF2-40B4-BE49-F238E27FC236}">
                <a16:creationId xmlns:a16="http://schemas.microsoft.com/office/drawing/2014/main" id="{1D9A7E01-6D02-2AF8-EBBA-474BD06FC3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740498" y="2051454"/>
            <a:ext cx="8568914" cy="303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bg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21DAE2C-5ECB-65CB-E10D-EA2E6DAB410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740498" y="2445738"/>
            <a:ext cx="8567763" cy="33019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4233CBB-8E4E-159E-0BE1-24A97059C03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0EFEEBD-43EC-716D-DE34-4B84DA27CFC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12" name="投影片編號版面配置區 1">
            <a:extLst>
              <a:ext uri="{FF2B5EF4-FFF2-40B4-BE49-F238E27FC236}">
                <a16:creationId xmlns:a16="http://schemas.microsoft.com/office/drawing/2014/main" id="{F657ED20-E114-F844-252D-CC9E001F536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3" name="標題版面配置區 1">
            <a:extLst>
              <a:ext uri="{FF2B5EF4-FFF2-40B4-BE49-F238E27FC236}">
                <a16:creationId xmlns:a16="http://schemas.microsoft.com/office/drawing/2014/main" id="{707348E4-5D67-6287-12D0-1021EAD2A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chemeClr val="bg1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zh-Hant" altLang="en-US"/>
              <a:t>智能家居生活方案</a:t>
            </a:r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253D619-21C3-EBBD-AC28-467371404DD3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2ED233B-8536-9C38-EB7A-D1F6E9BDE14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80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6_藍底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70B993AF-BB0A-CA41-8A11-3D9F4A8B3C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3310"/>
            <a:ext cx="12180231" cy="685137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E02D852-A1F2-7A9A-3758-6325733145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5885" y="0"/>
            <a:ext cx="12192000" cy="6858000"/>
          </a:xfrm>
          <a:prstGeom prst="rect">
            <a:avLst/>
          </a:prstGeom>
        </p:spPr>
      </p:pic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50E5A29-F63C-F96C-FA35-01D1F4A9F81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480818"/>
            <a:ext cx="12192000" cy="37718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8EFBA9BB-C0D1-130C-0609-449F405FBF7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3835" y="6562237"/>
            <a:ext cx="772028" cy="210553"/>
          </a:xfrm>
          <a:prstGeom prst="rect">
            <a:avLst/>
          </a:prstGeom>
        </p:spPr>
      </p:pic>
      <p:sp>
        <p:nvSpPr>
          <p:cNvPr id="4" name="投影片編號版面配置區 1">
            <a:extLst>
              <a:ext uri="{FF2B5EF4-FFF2-40B4-BE49-F238E27FC236}">
                <a16:creationId xmlns:a16="http://schemas.microsoft.com/office/drawing/2014/main" id="{EF8410CE-0835-15AD-4648-923E6BDD7F2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-30160" y="651891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9" name="標題版面配置區 1">
            <a:extLst>
              <a:ext uri="{FF2B5EF4-FFF2-40B4-BE49-F238E27FC236}">
                <a16:creationId xmlns:a16="http://schemas.microsoft.com/office/drawing/2014/main" id="{F0F8C624-C43E-7CE5-7979-87A42B740F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668" y="366326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solidFill>
                  <a:schemeClr val="bg1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zh-Hant" altLang="en-US"/>
              <a:t>智能家居生活方案</a:t>
            </a:r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5EC3E4-243D-083F-9270-1FA1AEE5212B}"/>
              </a:ext>
            </a:extLst>
          </p:cNvPr>
          <p:cNvSpPr/>
          <p:nvPr userDrawn="1"/>
        </p:nvSpPr>
        <p:spPr>
          <a:xfrm>
            <a:off x="483548" y="654641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7EC2B61-44DC-0AAE-96D7-F0C10CAA537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6664"/>
            <a:ext cx="12192000" cy="19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13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FFE7A8E-8E44-5F44-BB10-9F1D65CA5A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A8A3132-17D7-6105-9E39-C6C3DA6D482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0322" y="4371667"/>
            <a:ext cx="10613700" cy="2486333"/>
          </a:xfrm>
          <a:prstGeom prst="rect">
            <a:avLst/>
          </a:prstGeom>
        </p:spPr>
      </p:pic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89D95286-3BD6-D742-80A6-21AA67E08E8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527845" y="5073034"/>
            <a:ext cx="5884789" cy="63107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80000"/>
              </a:lnSpc>
              <a:buNone/>
              <a:defRPr sz="4400" b="1" i="0" spc="300" baseline="0">
                <a:solidFill>
                  <a:schemeClr val="bg1"/>
                </a:solidFill>
                <a:latin typeface="Gill Sans SemiBold" panose="020B0502020104020203" pitchFamily="34" charset="-79"/>
                <a:ea typeface="Noto Sans CJK TC Light" panose="020B0300000000000000" pitchFamily="34" charset="-128"/>
                <a:cs typeface="Gill Sans SemiBold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THANK YOU</a:t>
            </a:r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415F5DF-2320-274A-9643-A37692A40827}"/>
              </a:ext>
            </a:extLst>
          </p:cNvPr>
          <p:cNvSpPr/>
          <p:nvPr userDrawn="1"/>
        </p:nvSpPr>
        <p:spPr>
          <a:xfrm>
            <a:off x="120721" y="123822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C1A5EEA-91D6-ABEB-66F4-0B874B3D0A95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2571387" y="5636566"/>
            <a:ext cx="5884789" cy="63107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80000"/>
              </a:lnSpc>
              <a:buNone/>
              <a:defRPr sz="1600" b="0" i="0" spc="0" baseline="0">
                <a:solidFill>
                  <a:schemeClr val="bg1"/>
                </a:solidFill>
                <a:latin typeface="+mn-lt"/>
                <a:ea typeface="Noto Sans CJK TC Light" panose="020B0300000000000000" pitchFamily="34" charset="-128"/>
                <a:cs typeface="Gill Sans SemiBold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Connect With Liteon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0158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>
            <a:extLst>
              <a:ext uri="{FF2B5EF4-FFF2-40B4-BE49-F238E27FC236}">
                <a16:creationId xmlns:a16="http://schemas.microsoft.com/office/drawing/2014/main" id="{70B993AF-BB0A-CA41-8A11-3D9F4A8B3C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5" y="3310"/>
            <a:ext cx="12180229" cy="6851379"/>
          </a:xfrm>
          <a:prstGeom prst="rect">
            <a:avLst/>
          </a:prstGeom>
        </p:spPr>
      </p:pic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標題版面配置區 1">
            <a:extLst>
              <a:ext uri="{FF2B5EF4-FFF2-40B4-BE49-F238E27FC236}">
                <a16:creationId xmlns:a16="http://schemas.microsoft.com/office/drawing/2014/main" id="{1A6142FC-4013-C14B-93A2-8FAA2CB7DA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4977" y="2346483"/>
            <a:ext cx="5396794" cy="4459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4000" b="1" i="0" spc="300" baseline="0">
                <a:solidFill>
                  <a:schemeClr val="bg1"/>
                </a:solidFill>
                <a:latin typeface="+mj-lt"/>
                <a:ea typeface="Noto Sans CJK TC Bold" panose="020B0500000000000000" pitchFamily="34" charset="-128"/>
                <a:cs typeface="Gill Sans" panose="020B0502020104020203" pitchFamily="34" charset="-79"/>
              </a:defRPr>
            </a:lvl1pPr>
          </a:lstStyle>
          <a:p>
            <a:r>
              <a:rPr kumimoji="1" lang="en" altLang="zh-Hant"/>
              <a:t>THANK YOU</a:t>
            </a:r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69AD80-08C1-C76C-CB6A-C90DD74D9B46}"/>
              </a:ext>
            </a:extLst>
          </p:cNvPr>
          <p:cNvSpPr/>
          <p:nvPr userDrawn="1"/>
        </p:nvSpPr>
        <p:spPr>
          <a:xfrm>
            <a:off x="675073" y="650204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3C2E297D-AF90-189E-8A08-D871D3F7594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74977" y="2937138"/>
            <a:ext cx="5884789" cy="63107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80000"/>
              </a:lnSpc>
              <a:buNone/>
              <a:defRPr sz="1600" b="0" i="0" spc="0" baseline="0">
                <a:solidFill>
                  <a:schemeClr val="bg1"/>
                </a:solidFill>
                <a:latin typeface="+mn-lt"/>
                <a:ea typeface="Noto Sans CJK TC Light" panose="020B0300000000000000" pitchFamily="34" charset="-128"/>
                <a:cs typeface="Gill Sans SemiBold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Connect With Liteon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71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6328284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4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B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C4342898-DA7D-3546-B304-04102325C1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75"/>
          <a:stretch/>
        </p:blipFill>
        <p:spPr>
          <a:xfrm>
            <a:off x="-1" y="1"/>
            <a:ext cx="11149531" cy="6858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75425758-FA88-A145-8B4E-F29EF6CBE9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4551" y="0"/>
            <a:ext cx="3757449" cy="6858000"/>
          </a:xfrm>
          <a:prstGeom prst="rect">
            <a:avLst/>
          </a:prstGeom>
        </p:spPr>
      </p:pic>
      <p:sp>
        <p:nvSpPr>
          <p:cNvPr id="12" name="標題版面配置區 1">
            <a:extLst>
              <a:ext uri="{FF2B5EF4-FFF2-40B4-BE49-F238E27FC236}">
                <a16:creationId xmlns:a16="http://schemas.microsoft.com/office/drawing/2014/main" id="{E68EEA0B-BA14-2048-93C5-A5D7E44FD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052" y="1018269"/>
            <a:ext cx="7934341" cy="54383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Hant"/>
              <a:t>LITEON</a:t>
            </a:r>
            <a:r>
              <a:rPr kumimoji="1" lang="en" altLang="zh-TW"/>
              <a:t> 2022</a:t>
            </a:r>
            <a:endParaRPr kumimoji="1" lang="zh-TW" altLang="en-US"/>
          </a:p>
        </p:txBody>
      </p:sp>
      <p:sp>
        <p:nvSpPr>
          <p:cNvPr id="13" name="文字版面配置區 2">
            <a:extLst>
              <a:ext uri="{FF2B5EF4-FFF2-40B4-BE49-F238E27FC236}">
                <a16:creationId xmlns:a16="http://schemas.microsoft.com/office/drawing/2014/main" id="{62AFEF8E-5D12-ED4F-9AF0-7BB64DFBDC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3052" y="529771"/>
            <a:ext cx="4622048" cy="29572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2022</a:t>
            </a:r>
            <a:r>
              <a:rPr lang="zh-TW" altLang="en-US"/>
              <a:t>光寶永續報告書</a:t>
            </a:r>
          </a:p>
        </p:txBody>
      </p:sp>
      <p:sp>
        <p:nvSpPr>
          <p:cNvPr id="14" name="文字版面配置區 2">
            <a:extLst>
              <a:ext uri="{FF2B5EF4-FFF2-40B4-BE49-F238E27FC236}">
                <a16:creationId xmlns:a16="http://schemas.microsoft.com/office/drawing/2014/main" id="{6C05C9EE-809D-CB4E-ABA4-5C624E7F197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3052" y="1691369"/>
            <a:ext cx="7934341" cy="43146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2800" b="0" i="0" spc="150" baseline="0">
                <a:solidFill>
                  <a:schemeClr val="bg1"/>
                </a:solidFill>
                <a:latin typeface="Gill Sans" panose="020B0502020104020203" pitchFamily="34" charset="-79"/>
                <a:ea typeface="Noto Sans CJK TC Light" panose="020B03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" altLang="zh-Hant"/>
              <a:t>SUSTAINABILITY REPORT</a:t>
            </a:r>
            <a:endParaRPr lang="zh-TW" altLang="en-US"/>
          </a:p>
        </p:txBody>
      </p:sp>
      <p:sp>
        <p:nvSpPr>
          <p:cNvPr id="15" name="文字版面配置區 2">
            <a:extLst>
              <a:ext uri="{FF2B5EF4-FFF2-40B4-BE49-F238E27FC236}">
                <a16:creationId xmlns:a16="http://schemas.microsoft.com/office/drawing/2014/main" id="{8D301B68-BA64-BC48-9046-E3D5FF4C591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677400" y="5459185"/>
            <a:ext cx="2245426" cy="288472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buNone/>
              <a:defRPr sz="1100" b="0" i="0" spc="1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PREPARED BY</a:t>
            </a:r>
            <a:endParaRPr lang="zh-TW" altLang="en-US"/>
          </a:p>
        </p:txBody>
      </p:sp>
      <p:sp>
        <p:nvSpPr>
          <p:cNvPr id="16" name="文字版面配置區 2">
            <a:extLst>
              <a:ext uri="{FF2B5EF4-FFF2-40B4-BE49-F238E27FC236}">
                <a16:creationId xmlns:a16="http://schemas.microsoft.com/office/drawing/2014/main" id="{ADFDD6D1-CB85-EC48-A72F-BB653B5012C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673195" y="5870119"/>
            <a:ext cx="2245426" cy="245673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lnSpc>
                <a:spcPts val="1220"/>
              </a:lnSpc>
              <a:buNone/>
              <a:defRPr sz="1750" b="0" i="0" spc="1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ALEXANDER WU</a:t>
            </a:r>
          </a:p>
        </p:txBody>
      </p:sp>
      <p:sp>
        <p:nvSpPr>
          <p:cNvPr id="17" name="文字版面配置區 2">
            <a:extLst>
              <a:ext uri="{FF2B5EF4-FFF2-40B4-BE49-F238E27FC236}">
                <a16:creationId xmlns:a16="http://schemas.microsoft.com/office/drawing/2014/main" id="{356FEFB0-0BF3-C64A-ABF8-57F763A97EA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673195" y="6238254"/>
            <a:ext cx="2245426" cy="245673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lnSpc>
                <a:spcPts val="1220"/>
              </a:lnSpc>
              <a:buNone/>
              <a:defRPr sz="1750" b="0" i="0" spc="1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5-20-2022</a:t>
            </a:r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E5AE4ED-E10D-9F4A-BAD5-8D7BBB8597EB}"/>
              </a:ext>
            </a:extLst>
          </p:cNvPr>
          <p:cNvSpPr/>
          <p:nvPr userDrawn="1"/>
        </p:nvSpPr>
        <p:spPr>
          <a:xfrm>
            <a:off x="120721" y="650204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15283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B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FC9E72E0-DEEA-8E42-9E3A-D7F50FE7C3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0724054" cy="685799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B0CC464-A111-0041-8FF4-7EE862DB75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34551" y="0"/>
            <a:ext cx="3757449" cy="6858000"/>
          </a:xfrm>
          <a:prstGeom prst="rect">
            <a:avLst/>
          </a:prstGeom>
        </p:spPr>
      </p:pic>
      <p:sp>
        <p:nvSpPr>
          <p:cNvPr id="15" name="文字版面配置區 2">
            <a:extLst>
              <a:ext uri="{FF2B5EF4-FFF2-40B4-BE49-F238E27FC236}">
                <a16:creationId xmlns:a16="http://schemas.microsoft.com/office/drawing/2014/main" id="{8D301B68-BA64-BC48-9046-E3D5FF4C591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677400" y="5459185"/>
            <a:ext cx="2245426" cy="288472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buNone/>
              <a:defRPr sz="1100" b="0" i="0" spc="1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PREPARED BY</a:t>
            </a:r>
            <a:endParaRPr lang="zh-TW" altLang="en-US"/>
          </a:p>
        </p:txBody>
      </p:sp>
      <p:sp>
        <p:nvSpPr>
          <p:cNvPr id="16" name="文字版面配置區 2">
            <a:extLst>
              <a:ext uri="{FF2B5EF4-FFF2-40B4-BE49-F238E27FC236}">
                <a16:creationId xmlns:a16="http://schemas.microsoft.com/office/drawing/2014/main" id="{ADFDD6D1-CB85-EC48-A72F-BB653B5012C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673195" y="5870119"/>
            <a:ext cx="2245426" cy="245673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lnSpc>
                <a:spcPts val="1220"/>
              </a:lnSpc>
              <a:buNone/>
              <a:defRPr sz="1750" b="0" i="0" spc="1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ALEXANDER WU</a:t>
            </a:r>
          </a:p>
        </p:txBody>
      </p:sp>
      <p:sp>
        <p:nvSpPr>
          <p:cNvPr id="17" name="文字版面配置區 2">
            <a:extLst>
              <a:ext uri="{FF2B5EF4-FFF2-40B4-BE49-F238E27FC236}">
                <a16:creationId xmlns:a16="http://schemas.microsoft.com/office/drawing/2014/main" id="{356FEFB0-0BF3-C64A-ABF8-57F763A97EA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673195" y="6238254"/>
            <a:ext cx="2245426" cy="245673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lnSpc>
                <a:spcPts val="1220"/>
              </a:lnSpc>
              <a:buNone/>
              <a:defRPr sz="1750" b="0" i="0" spc="1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5-20-2022</a:t>
            </a:r>
            <a:endParaRPr lang="zh-TW" altLang="en-US"/>
          </a:p>
        </p:txBody>
      </p:sp>
      <p:sp>
        <p:nvSpPr>
          <p:cNvPr id="14" name="標題版面配置區 1">
            <a:extLst>
              <a:ext uri="{FF2B5EF4-FFF2-40B4-BE49-F238E27FC236}">
                <a16:creationId xmlns:a16="http://schemas.microsoft.com/office/drawing/2014/main" id="{4C3111CE-F372-5747-9BEF-A49F24BEA1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052" y="1018269"/>
            <a:ext cx="7934341" cy="54383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Hant"/>
              <a:t>COMPANY PROFILE</a:t>
            </a:r>
            <a:endParaRPr kumimoji="1" lang="zh-TW" altLang="en-US"/>
          </a:p>
        </p:txBody>
      </p:sp>
      <p:sp>
        <p:nvSpPr>
          <p:cNvPr id="21" name="文字版面配置區 2">
            <a:extLst>
              <a:ext uri="{FF2B5EF4-FFF2-40B4-BE49-F238E27FC236}">
                <a16:creationId xmlns:a16="http://schemas.microsoft.com/office/drawing/2014/main" id="{74016358-A335-E647-BA2D-8E88E1943ED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3052" y="529771"/>
            <a:ext cx="4622048" cy="29572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zh-TW" altLang="en-US"/>
              <a:t>光寶科技公司簡介</a:t>
            </a:r>
          </a:p>
        </p:txBody>
      </p:sp>
      <p:sp>
        <p:nvSpPr>
          <p:cNvPr id="22" name="文字版面配置區 2">
            <a:extLst>
              <a:ext uri="{FF2B5EF4-FFF2-40B4-BE49-F238E27FC236}">
                <a16:creationId xmlns:a16="http://schemas.microsoft.com/office/drawing/2014/main" id="{624345B0-616A-6547-9876-8F51D9706016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8452" y="1562100"/>
            <a:ext cx="7934341" cy="43146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2000" b="0" i="0" spc="150" baseline="0">
                <a:solidFill>
                  <a:schemeClr val="bg1"/>
                </a:solidFill>
                <a:latin typeface="Gill Sans Light" panose="020B0302020104020203" pitchFamily="34" charset="-79"/>
                <a:ea typeface="Noto Sans CJK TC Light" panose="020B0300000000000000" pitchFamily="34" charset="-128"/>
                <a:cs typeface="Gill Sans Light" panose="020B03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" altLang="zh-Hant"/>
              <a:t>Company Profile &amp; Business Units</a:t>
            </a:r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8BE0C2-4364-EF4C-B9B2-99FA1664429E}"/>
              </a:ext>
            </a:extLst>
          </p:cNvPr>
          <p:cNvSpPr/>
          <p:nvPr userDrawn="1"/>
        </p:nvSpPr>
        <p:spPr>
          <a:xfrm>
            <a:off x="120721" y="650204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05348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B 03_自選圖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40AC4B5-1FDF-7F4E-A77D-2E859B66068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56010" y="0"/>
            <a:ext cx="9019299" cy="6883400"/>
          </a:xfrm>
          <a:custGeom>
            <a:avLst/>
            <a:gdLst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5870 w 8965870"/>
              <a:gd name="connsiteY2" fmla="*/ 6858000 h 6858000"/>
              <a:gd name="connsiteX3" fmla="*/ 0 w 8965870"/>
              <a:gd name="connsiteY3" fmla="*/ 6858000 h 6858000"/>
              <a:gd name="connsiteX4" fmla="*/ 0 w 8965870"/>
              <a:gd name="connsiteY4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965870 w 8965870"/>
              <a:gd name="connsiteY3" fmla="*/ 6858000 h 6858000"/>
              <a:gd name="connsiteX4" fmla="*/ 0 w 8965870"/>
              <a:gd name="connsiteY4" fmla="*/ 6858000 h 6858000"/>
              <a:gd name="connsiteX5" fmla="*/ 0 w 8965870"/>
              <a:gd name="connsiteY5" fmla="*/ 0 h 6858000"/>
              <a:gd name="connsiteX0" fmla="*/ 0 w 9629452"/>
              <a:gd name="connsiteY0" fmla="*/ 0 h 6858000"/>
              <a:gd name="connsiteX1" fmla="*/ 8965870 w 9629452"/>
              <a:gd name="connsiteY1" fmla="*/ 0 h 6858000"/>
              <a:gd name="connsiteX2" fmla="*/ 8957835 w 9629452"/>
              <a:gd name="connsiteY2" fmla="*/ 4703411 h 6858000"/>
              <a:gd name="connsiteX3" fmla="*/ 8963310 w 9629452"/>
              <a:gd name="connsiteY3" fmla="*/ 5765648 h 6858000"/>
              <a:gd name="connsiteX4" fmla="*/ 8965870 w 9629452"/>
              <a:gd name="connsiteY4" fmla="*/ 6858000 h 6858000"/>
              <a:gd name="connsiteX5" fmla="*/ 0 w 9629452"/>
              <a:gd name="connsiteY5" fmla="*/ 6858000 h 6858000"/>
              <a:gd name="connsiteX6" fmla="*/ 0 w 9629452"/>
              <a:gd name="connsiteY6" fmla="*/ 0 h 6858000"/>
              <a:gd name="connsiteX0" fmla="*/ 0 w 9629655"/>
              <a:gd name="connsiteY0" fmla="*/ 0 h 6858000"/>
              <a:gd name="connsiteX1" fmla="*/ 8965870 w 9629655"/>
              <a:gd name="connsiteY1" fmla="*/ 0 h 6858000"/>
              <a:gd name="connsiteX2" fmla="*/ 8957835 w 9629655"/>
              <a:gd name="connsiteY2" fmla="*/ 4703411 h 6858000"/>
              <a:gd name="connsiteX3" fmla="*/ 8952359 w 9629655"/>
              <a:gd name="connsiteY3" fmla="*/ 5245480 h 6858000"/>
              <a:gd name="connsiteX4" fmla="*/ 8963310 w 9629655"/>
              <a:gd name="connsiteY4" fmla="*/ 5765648 h 6858000"/>
              <a:gd name="connsiteX5" fmla="*/ 8965870 w 9629655"/>
              <a:gd name="connsiteY5" fmla="*/ 6858000 h 6858000"/>
              <a:gd name="connsiteX6" fmla="*/ 0 w 9629655"/>
              <a:gd name="connsiteY6" fmla="*/ 6858000 h 6858000"/>
              <a:gd name="connsiteX7" fmla="*/ 0 w 9629655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952359 w 8965870"/>
              <a:gd name="connsiteY3" fmla="*/ 5245480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952359 w 8965870"/>
              <a:gd name="connsiteY3" fmla="*/ 5245480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33490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93648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93648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93648 h 6858000"/>
              <a:gd name="connsiteX3" fmla="*/ 8571852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93648 h 6858000"/>
              <a:gd name="connsiteX3" fmla="*/ 8571852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93648 h 6858000"/>
              <a:gd name="connsiteX3" fmla="*/ 8571852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93648 h 6858000"/>
              <a:gd name="connsiteX3" fmla="*/ 8571852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71852 w 8967825"/>
              <a:gd name="connsiteY3" fmla="*/ 5272858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87350 w 8967825"/>
              <a:gd name="connsiteY3" fmla="*/ 5257360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50800 w 9018625"/>
              <a:gd name="connsiteY0" fmla="*/ 0 h 6883400"/>
              <a:gd name="connsiteX1" fmla="*/ 9016670 w 9018625"/>
              <a:gd name="connsiteY1" fmla="*/ 0 h 6883400"/>
              <a:gd name="connsiteX2" fmla="*/ 9014651 w 9018625"/>
              <a:gd name="connsiteY2" fmla="*/ 4793648 h 6883400"/>
              <a:gd name="connsiteX3" fmla="*/ 8611028 w 9018625"/>
              <a:gd name="connsiteY3" fmla="*/ 5265109 h 6883400"/>
              <a:gd name="connsiteX4" fmla="*/ 9017985 w 9018625"/>
              <a:gd name="connsiteY4" fmla="*/ 5730777 h 6883400"/>
              <a:gd name="connsiteX5" fmla="*/ 9016670 w 9018625"/>
              <a:gd name="connsiteY5" fmla="*/ 6858000 h 6883400"/>
              <a:gd name="connsiteX6" fmla="*/ 0 w 9018625"/>
              <a:gd name="connsiteY6" fmla="*/ 6883400 h 6883400"/>
              <a:gd name="connsiteX7" fmla="*/ 50800 w 9018625"/>
              <a:gd name="connsiteY7" fmla="*/ 0 h 6883400"/>
              <a:gd name="connsiteX0" fmla="*/ 0 w 9031325"/>
              <a:gd name="connsiteY0" fmla="*/ 0 h 6883400"/>
              <a:gd name="connsiteX1" fmla="*/ 9029370 w 9031325"/>
              <a:gd name="connsiteY1" fmla="*/ 0 h 6883400"/>
              <a:gd name="connsiteX2" fmla="*/ 9027351 w 9031325"/>
              <a:gd name="connsiteY2" fmla="*/ 4793648 h 6883400"/>
              <a:gd name="connsiteX3" fmla="*/ 8623728 w 9031325"/>
              <a:gd name="connsiteY3" fmla="*/ 5265109 h 6883400"/>
              <a:gd name="connsiteX4" fmla="*/ 9030685 w 9031325"/>
              <a:gd name="connsiteY4" fmla="*/ 5730777 h 6883400"/>
              <a:gd name="connsiteX5" fmla="*/ 9029370 w 9031325"/>
              <a:gd name="connsiteY5" fmla="*/ 6858000 h 6883400"/>
              <a:gd name="connsiteX6" fmla="*/ 12700 w 9031325"/>
              <a:gd name="connsiteY6" fmla="*/ 6883400 h 6883400"/>
              <a:gd name="connsiteX7" fmla="*/ 0 w 9031325"/>
              <a:gd name="connsiteY7" fmla="*/ 0 h 6883400"/>
              <a:gd name="connsiteX0" fmla="*/ 9489 w 9019299"/>
              <a:gd name="connsiteY0" fmla="*/ 0 h 6883400"/>
              <a:gd name="connsiteX1" fmla="*/ 9017344 w 9019299"/>
              <a:gd name="connsiteY1" fmla="*/ 0 h 6883400"/>
              <a:gd name="connsiteX2" fmla="*/ 9015325 w 9019299"/>
              <a:gd name="connsiteY2" fmla="*/ 4793648 h 6883400"/>
              <a:gd name="connsiteX3" fmla="*/ 8611702 w 9019299"/>
              <a:gd name="connsiteY3" fmla="*/ 5265109 h 6883400"/>
              <a:gd name="connsiteX4" fmla="*/ 9018659 w 9019299"/>
              <a:gd name="connsiteY4" fmla="*/ 5730777 h 6883400"/>
              <a:gd name="connsiteX5" fmla="*/ 9017344 w 9019299"/>
              <a:gd name="connsiteY5" fmla="*/ 6858000 h 6883400"/>
              <a:gd name="connsiteX6" fmla="*/ 674 w 9019299"/>
              <a:gd name="connsiteY6" fmla="*/ 6883400 h 6883400"/>
              <a:gd name="connsiteX7" fmla="*/ 9489 w 9019299"/>
              <a:gd name="connsiteY7" fmla="*/ 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19299" h="6883400">
                <a:moveTo>
                  <a:pt x="9489" y="0"/>
                </a:moveTo>
                <a:lnTo>
                  <a:pt x="9017344" y="0"/>
                </a:lnTo>
                <a:cubicBezTo>
                  <a:pt x="9014666" y="1567804"/>
                  <a:pt x="9018003" y="3225844"/>
                  <a:pt x="9015325" y="4793648"/>
                </a:cubicBezTo>
                <a:cubicBezTo>
                  <a:pt x="9019089" y="5124288"/>
                  <a:pt x="8815185" y="5220023"/>
                  <a:pt x="8611702" y="5265109"/>
                </a:cubicBezTo>
                <a:cubicBezTo>
                  <a:pt x="8802849" y="5296952"/>
                  <a:pt x="9013886" y="5429638"/>
                  <a:pt x="9018659" y="5730777"/>
                </a:cubicBezTo>
                <a:cubicBezTo>
                  <a:pt x="9020911" y="5999530"/>
                  <a:pt x="9016432" y="6205053"/>
                  <a:pt x="9017344" y="6858000"/>
                </a:cubicBezTo>
                <a:lnTo>
                  <a:pt x="674" y="6883400"/>
                </a:lnTo>
                <a:cubicBezTo>
                  <a:pt x="-3559" y="4588933"/>
                  <a:pt x="13722" y="2294467"/>
                  <a:pt x="9489" y="0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600" b="0" i="0">
                <a:solidFill>
                  <a:schemeClr val="bg1">
                    <a:lumMod val="65000"/>
                  </a:schemeClr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  <a:cs typeface="Gill Sans" panose="020B0502020104020203" pitchFamily="34" charset="-79"/>
              </a:defRPr>
            </a:lvl1pPr>
          </a:lstStyle>
          <a:p>
            <a:r>
              <a:rPr kumimoji="1" lang="zh-Hant" altLang="en-US"/>
              <a:t>請置入圖片</a:t>
            </a:r>
            <a:endParaRPr kumimoji="1"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345B025-4713-1C47-BFDF-94D6BDB24F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34551" y="0"/>
            <a:ext cx="3757449" cy="6858000"/>
          </a:xfrm>
          <a:prstGeom prst="rect">
            <a:avLst/>
          </a:prstGeom>
        </p:spPr>
      </p:pic>
      <p:sp>
        <p:nvSpPr>
          <p:cNvPr id="15" name="文字版面配置區 2">
            <a:extLst>
              <a:ext uri="{FF2B5EF4-FFF2-40B4-BE49-F238E27FC236}">
                <a16:creationId xmlns:a16="http://schemas.microsoft.com/office/drawing/2014/main" id="{8D301B68-BA64-BC48-9046-E3D5FF4C591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677400" y="5459185"/>
            <a:ext cx="2245426" cy="288472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buNone/>
              <a:defRPr sz="1100" b="0" i="0" spc="1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PREPARED BY</a:t>
            </a:r>
            <a:endParaRPr lang="zh-TW" altLang="en-US"/>
          </a:p>
        </p:txBody>
      </p:sp>
      <p:sp>
        <p:nvSpPr>
          <p:cNvPr id="16" name="文字版面配置區 2">
            <a:extLst>
              <a:ext uri="{FF2B5EF4-FFF2-40B4-BE49-F238E27FC236}">
                <a16:creationId xmlns:a16="http://schemas.microsoft.com/office/drawing/2014/main" id="{ADFDD6D1-CB85-EC48-A72F-BB653B5012C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673195" y="5870119"/>
            <a:ext cx="2245426" cy="245673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lnSpc>
                <a:spcPts val="1220"/>
              </a:lnSpc>
              <a:buNone/>
              <a:defRPr sz="1750" b="0" i="0" spc="1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ALEXANDER WU</a:t>
            </a:r>
          </a:p>
        </p:txBody>
      </p:sp>
      <p:sp>
        <p:nvSpPr>
          <p:cNvPr id="17" name="文字版面配置區 2">
            <a:extLst>
              <a:ext uri="{FF2B5EF4-FFF2-40B4-BE49-F238E27FC236}">
                <a16:creationId xmlns:a16="http://schemas.microsoft.com/office/drawing/2014/main" id="{356FEFB0-0BF3-C64A-ABF8-57F763A97EA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673195" y="6238254"/>
            <a:ext cx="2245426" cy="245673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lnSpc>
                <a:spcPts val="1220"/>
              </a:lnSpc>
              <a:buNone/>
              <a:defRPr sz="1750" b="0" i="0" spc="1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5-20-2022</a:t>
            </a:r>
            <a:endParaRPr lang="zh-TW" altLang="en-US"/>
          </a:p>
        </p:txBody>
      </p:sp>
      <p:sp>
        <p:nvSpPr>
          <p:cNvPr id="14" name="標題版面配置區 1">
            <a:extLst>
              <a:ext uri="{FF2B5EF4-FFF2-40B4-BE49-F238E27FC236}">
                <a16:creationId xmlns:a16="http://schemas.microsoft.com/office/drawing/2014/main" id="{1A3E6702-9E5B-FE47-B323-ED68F295D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052" y="1018269"/>
            <a:ext cx="7934341" cy="54383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Hant"/>
              <a:t>COMPANY PROFILE</a:t>
            </a:r>
            <a:endParaRPr kumimoji="1" lang="zh-TW" altLang="en-US"/>
          </a:p>
        </p:txBody>
      </p:sp>
      <p:sp>
        <p:nvSpPr>
          <p:cNvPr id="21" name="文字版面配置區 2">
            <a:extLst>
              <a:ext uri="{FF2B5EF4-FFF2-40B4-BE49-F238E27FC236}">
                <a16:creationId xmlns:a16="http://schemas.microsoft.com/office/drawing/2014/main" id="{022FBDB6-9B55-7042-96D2-5851E43510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3052" y="529771"/>
            <a:ext cx="4622048" cy="29572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bg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zh-TW" altLang="en-US"/>
              <a:t>光寶科技公司簡介</a:t>
            </a:r>
          </a:p>
        </p:txBody>
      </p:sp>
      <p:sp>
        <p:nvSpPr>
          <p:cNvPr id="22" name="文字版面配置區 2">
            <a:extLst>
              <a:ext uri="{FF2B5EF4-FFF2-40B4-BE49-F238E27FC236}">
                <a16:creationId xmlns:a16="http://schemas.microsoft.com/office/drawing/2014/main" id="{72D422C9-DEAE-3D4F-AF3D-70E536EBE0A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8452" y="1691369"/>
            <a:ext cx="7934341" cy="43146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2000" b="0" i="0" spc="150" baseline="0">
                <a:solidFill>
                  <a:schemeClr val="bg1"/>
                </a:solidFill>
                <a:latin typeface="Gill Sans Light" panose="020B0302020104020203" pitchFamily="34" charset="-79"/>
                <a:ea typeface="Noto Sans CJK TC Light" panose="020B0300000000000000" pitchFamily="34" charset="-128"/>
                <a:cs typeface="Gill Sans Light" panose="020B03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" altLang="zh-Hant"/>
              <a:t>Company Profile &amp; Business Units</a:t>
            </a:r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224F5F0-27F3-CF48-AE3A-2582F2D2059C}"/>
              </a:ext>
            </a:extLst>
          </p:cNvPr>
          <p:cNvSpPr/>
          <p:nvPr userDrawn="1"/>
        </p:nvSpPr>
        <p:spPr>
          <a:xfrm>
            <a:off x="120721" y="650204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54009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7D35891-C95D-A0B0-1033-4E65444AE1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38329"/>
            <a:ext cx="12192000" cy="6858000"/>
          </a:xfrm>
          <a:prstGeom prst="rect">
            <a:avLst/>
          </a:prstGeom>
        </p:spPr>
      </p:pic>
      <p:pic>
        <p:nvPicPr>
          <p:cNvPr id="3" name="圖片 2" hidden="1">
            <a:extLst>
              <a:ext uri="{FF2B5EF4-FFF2-40B4-BE49-F238E27FC236}">
                <a16:creationId xmlns:a16="http://schemas.microsoft.com/office/drawing/2014/main" id="{DD09CAAE-074D-7448-98BD-B8C3B5D1E54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149"/>
            <a:ext cx="12192000" cy="6851702"/>
          </a:xfrm>
          <a:prstGeom prst="rect">
            <a:avLst/>
          </a:prstGeom>
        </p:spPr>
      </p:pic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8A117E92-CB5F-BC42-B3E1-AE7D8CF457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3299" y="3429000"/>
            <a:ext cx="2410691" cy="356259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AGEMDA</a:t>
            </a:r>
            <a:r>
              <a:rPr kumimoji="1" lang="zh-Hant" altLang="en-US"/>
              <a:t> 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B2B068F-4301-D441-909F-F913951E748D}"/>
              </a:ext>
            </a:extLst>
          </p:cNvPr>
          <p:cNvSpPr txBox="1"/>
          <p:nvPr userDrawn="1"/>
        </p:nvSpPr>
        <p:spPr>
          <a:xfrm>
            <a:off x="842431" y="1198686"/>
            <a:ext cx="321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i="0" spc="90" baseline="0">
                <a:solidFill>
                  <a:schemeClr val="tx1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AGENDA</a:t>
            </a:r>
            <a:endParaRPr kumimoji="1" lang="zh-TW" altLang="en-US" sz="3600" b="1" i="0" spc="90" baseline="0">
              <a:solidFill>
                <a:schemeClr val="tx1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sp>
        <p:nvSpPr>
          <p:cNvPr id="12" name="文字版面配置區 7">
            <a:extLst>
              <a:ext uri="{FF2B5EF4-FFF2-40B4-BE49-F238E27FC236}">
                <a16:creationId xmlns:a16="http://schemas.microsoft.com/office/drawing/2014/main" id="{F12E33BF-E83D-3842-9B4D-2B9859CF03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0181" y="3767329"/>
            <a:ext cx="2099670" cy="2782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subtitle</a:t>
            </a:r>
            <a:r>
              <a:rPr kumimoji="1" lang="zh-Hant" altLang="en-US"/>
              <a:t> </a:t>
            </a:r>
            <a:r>
              <a:rPr kumimoji="1" lang="en-US" altLang="zh-Hant"/>
              <a:t>content</a:t>
            </a:r>
            <a:endParaRPr kumimoji="1" lang="zh-TW" altLang="en-US"/>
          </a:p>
        </p:txBody>
      </p:sp>
      <p:sp>
        <p:nvSpPr>
          <p:cNvPr id="13" name="文字版面配置區 7">
            <a:extLst>
              <a:ext uri="{FF2B5EF4-FFF2-40B4-BE49-F238E27FC236}">
                <a16:creationId xmlns:a16="http://schemas.microsoft.com/office/drawing/2014/main" id="{E189F80C-0A1D-4C44-81A9-537B376868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3299" y="4319827"/>
            <a:ext cx="2410691" cy="356259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AGEMDA</a:t>
            </a:r>
            <a:r>
              <a:rPr kumimoji="1" lang="zh-Hant" altLang="en-US"/>
              <a:t> 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4" name="文字版面配置區 7">
            <a:extLst>
              <a:ext uri="{FF2B5EF4-FFF2-40B4-BE49-F238E27FC236}">
                <a16:creationId xmlns:a16="http://schemas.microsoft.com/office/drawing/2014/main" id="{CFEA860D-8C6A-7548-B05D-8FF3C1E126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0181" y="4658156"/>
            <a:ext cx="2099670" cy="2782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subtitle</a:t>
            </a:r>
            <a:r>
              <a:rPr kumimoji="1" lang="zh-Hant" altLang="en-US"/>
              <a:t> </a:t>
            </a:r>
            <a:r>
              <a:rPr kumimoji="1" lang="en-US" altLang="zh-Hant"/>
              <a:t>content</a:t>
            </a:r>
            <a:endParaRPr kumimoji="1" lang="zh-TW" altLang="en-US"/>
          </a:p>
        </p:txBody>
      </p:sp>
      <p:sp>
        <p:nvSpPr>
          <p:cNvPr id="15" name="文字版面配置區 7">
            <a:extLst>
              <a:ext uri="{FF2B5EF4-FFF2-40B4-BE49-F238E27FC236}">
                <a16:creationId xmlns:a16="http://schemas.microsoft.com/office/drawing/2014/main" id="{4EB9550D-7635-3B4E-9119-E1ADF38045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53299" y="5210654"/>
            <a:ext cx="2410691" cy="356259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AGEMDA</a:t>
            </a:r>
            <a:r>
              <a:rPr kumimoji="1" lang="zh-Hant" altLang="en-US"/>
              <a:t> 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6" name="文字版面配置區 7">
            <a:extLst>
              <a:ext uri="{FF2B5EF4-FFF2-40B4-BE49-F238E27FC236}">
                <a16:creationId xmlns:a16="http://schemas.microsoft.com/office/drawing/2014/main" id="{71903BCE-CE4A-3240-ACB9-A1E2F4B6A8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00181" y="5548983"/>
            <a:ext cx="2099670" cy="2782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subtitle</a:t>
            </a:r>
            <a:r>
              <a:rPr kumimoji="1" lang="zh-Hant" altLang="en-US"/>
              <a:t> </a:t>
            </a:r>
            <a:r>
              <a:rPr kumimoji="1" lang="en-US" altLang="zh-Hant"/>
              <a:t>content</a:t>
            </a:r>
            <a:endParaRPr kumimoji="1" lang="zh-TW" altLang="en-US"/>
          </a:p>
        </p:txBody>
      </p:sp>
      <p:sp>
        <p:nvSpPr>
          <p:cNvPr id="17" name="文字版面配置區 7">
            <a:extLst>
              <a:ext uri="{FF2B5EF4-FFF2-40B4-BE49-F238E27FC236}">
                <a16:creationId xmlns:a16="http://schemas.microsoft.com/office/drawing/2014/main" id="{7B6624E0-D691-474E-8DC5-F95FF3765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65832" y="3429000"/>
            <a:ext cx="2410691" cy="356259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AGEMDA</a:t>
            </a:r>
            <a:r>
              <a:rPr kumimoji="1" lang="zh-Hant" altLang="en-US"/>
              <a:t> 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8" name="文字版面配置區 7">
            <a:extLst>
              <a:ext uri="{FF2B5EF4-FFF2-40B4-BE49-F238E27FC236}">
                <a16:creationId xmlns:a16="http://schemas.microsoft.com/office/drawing/2014/main" id="{BD7F7997-3A99-634D-96B3-19917916E2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2714" y="3767329"/>
            <a:ext cx="2099670" cy="2782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subtitle</a:t>
            </a:r>
            <a:r>
              <a:rPr kumimoji="1" lang="zh-Hant" altLang="en-US"/>
              <a:t> </a:t>
            </a:r>
            <a:r>
              <a:rPr kumimoji="1" lang="en-US" altLang="zh-Hant"/>
              <a:t>content</a:t>
            </a:r>
            <a:endParaRPr kumimoji="1" lang="zh-TW" altLang="en-US"/>
          </a:p>
        </p:txBody>
      </p:sp>
      <p:sp>
        <p:nvSpPr>
          <p:cNvPr id="19" name="文字版面配置區 7">
            <a:extLst>
              <a:ext uri="{FF2B5EF4-FFF2-40B4-BE49-F238E27FC236}">
                <a16:creationId xmlns:a16="http://schemas.microsoft.com/office/drawing/2014/main" id="{D8D27EB8-BC8E-4C45-8CCE-4BBEBF52CE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65832" y="4319827"/>
            <a:ext cx="2410691" cy="356259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AGEMDA</a:t>
            </a:r>
            <a:r>
              <a:rPr kumimoji="1" lang="zh-Hant" altLang="en-US"/>
              <a:t> 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20" name="文字版面配置區 7">
            <a:extLst>
              <a:ext uri="{FF2B5EF4-FFF2-40B4-BE49-F238E27FC236}">
                <a16:creationId xmlns:a16="http://schemas.microsoft.com/office/drawing/2014/main" id="{5682952D-3EC8-484D-A388-B1040CEAA6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12714" y="4658156"/>
            <a:ext cx="2099670" cy="2782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subtitle</a:t>
            </a:r>
            <a:r>
              <a:rPr kumimoji="1" lang="zh-Hant" altLang="en-US"/>
              <a:t> </a:t>
            </a:r>
            <a:r>
              <a:rPr kumimoji="1" lang="en-US" altLang="zh-Hant"/>
              <a:t>content</a:t>
            </a:r>
            <a:endParaRPr kumimoji="1" lang="zh-TW" altLang="en-US"/>
          </a:p>
        </p:txBody>
      </p:sp>
      <p:sp>
        <p:nvSpPr>
          <p:cNvPr id="21" name="文字版面配置區 7">
            <a:extLst>
              <a:ext uri="{FF2B5EF4-FFF2-40B4-BE49-F238E27FC236}">
                <a16:creationId xmlns:a16="http://schemas.microsoft.com/office/drawing/2014/main" id="{3F293D1D-5E2A-DA4C-935D-0DB3C47D95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832" y="5210654"/>
            <a:ext cx="2410691" cy="356259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AGEMDA</a:t>
            </a:r>
            <a:r>
              <a:rPr kumimoji="1" lang="zh-Hant" altLang="en-US"/>
              <a:t> 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22" name="文字版面配置區 7">
            <a:extLst>
              <a:ext uri="{FF2B5EF4-FFF2-40B4-BE49-F238E27FC236}">
                <a16:creationId xmlns:a16="http://schemas.microsoft.com/office/drawing/2014/main" id="{5E44F0B1-2087-A443-BDFE-A9DF0BB9D7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12714" y="5548983"/>
            <a:ext cx="2099670" cy="2782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 i="0">
                <a:solidFill>
                  <a:schemeClr val="tx1"/>
                </a:solidFill>
                <a:latin typeface="Gill Sans" panose="020B0502020104020203" pitchFamily="34" charset="-79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subtitle</a:t>
            </a:r>
            <a:r>
              <a:rPr kumimoji="1" lang="zh-Hant" altLang="en-US"/>
              <a:t> </a:t>
            </a:r>
            <a:r>
              <a:rPr kumimoji="1" lang="en-US" altLang="zh-Hant"/>
              <a:t>content</a:t>
            </a:r>
            <a:endParaRPr kumimoji="1" lang="zh-TW" altLang="en-US"/>
          </a:p>
        </p:txBody>
      </p:sp>
      <p:sp>
        <p:nvSpPr>
          <p:cNvPr id="6" name="投影片編號版面配置區 1">
            <a:extLst>
              <a:ext uri="{FF2B5EF4-FFF2-40B4-BE49-F238E27FC236}">
                <a16:creationId xmlns:a16="http://schemas.microsoft.com/office/drawing/2014/main" id="{E86F7CA8-280C-9DB5-DF11-9E56F653B69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61365" y="647454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6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33F3BF-4E79-ECD3-1410-238CB841C6E1}"/>
              </a:ext>
            </a:extLst>
          </p:cNvPr>
          <p:cNvSpPr/>
          <p:nvPr userDrawn="1"/>
        </p:nvSpPr>
        <p:spPr>
          <a:xfrm>
            <a:off x="675073" y="650204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6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6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78488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單元標題頁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E0CE6FC-ED05-CE40-AB56-2262539590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100" y="-9000"/>
            <a:ext cx="12212200" cy="6876000"/>
          </a:xfrm>
          <a:prstGeom prst="rect">
            <a:avLst/>
          </a:prstGeom>
        </p:spPr>
      </p:pic>
      <p:sp>
        <p:nvSpPr>
          <p:cNvPr id="10" name="標題版面配置區 1">
            <a:extLst>
              <a:ext uri="{FF2B5EF4-FFF2-40B4-BE49-F238E27FC236}">
                <a16:creationId xmlns:a16="http://schemas.microsoft.com/office/drawing/2014/main" id="{FBBCFB05-76C4-D349-B043-94BB0AFD55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3977" y="2353611"/>
            <a:ext cx="7934341" cy="7528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400" b="1" i="0" spc="60" baseline="0">
                <a:solidFill>
                  <a:schemeClr val="bg1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TW"/>
              <a:t>COMPANY OVERVIEW</a:t>
            </a:r>
            <a:endParaRPr kumimoji="1" lang="zh-TW" altLang="en-US"/>
          </a:p>
        </p:txBody>
      </p:sp>
      <p:sp>
        <p:nvSpPr>
          <p:cNvPr id="20" name="文字版面配置區 2">
            <a:extLst>
              <a:ext uri="{FF2B5EF4-FFF2-40B4-BE49-F238E27FC236}">
                <a16:creationId xmlns:a16="http://schemas.microsoft.com/office/drawing/2014/main" id="{1F8C87A4-2F1B-8540-8C46-1EA583C561D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393977" y="3106508"/>
            <a:ext cx="6519153" cy="644984"/>
          </a:xfrm>
          <a:prstGeom prst="rect">
            <a:avLst/>
          </a:prstGeom>
        </p:spPr>
        <p:txBody>
          <a:bodyPr lIns="0" tIns="50400" rIns="0" bIns="50400" anchor="t">
            <a:noAutofit/>
          </a:bodyPr>
          <a:lstStyle>
            <a:lvl1pPr marL="0" indent="0" algn="l">
              <a:buNone/>
              <a:defRPr sz="2000" b="0" i="0" spc="300" baseline="0">
                <a:solidFill>
                  <a:srgbClr val="51CCFF"/>
                </a:solidFill>
                <a:latin typeface="Noto Sans CJK TC Medium" panose="020B0500000000000000" pitchFamily="34" charset="-128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zh-TW" altLang="en-US"/>
              <a:t>公司概況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803AAF9-90A8-0BCD-68DC-E28283AA383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61365" y="647454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5C1E28D-AE9B-548E-FF0C-0C4D16F1ADE4}"/>
              </a:ext>
            </a:extLst>
          </p:cNvPr>
          <p:cNvSpPr/>
          <p:nvPr userDrawn="1"/>
        </p:nvSpPr>
        <p:spPr>
          <a:xfrm>
            <a:off x="675073" y="650204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668533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單元標題頁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E0CE6FC-ED05-CE40-AB56-2262539590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100" y="-9000"/>
            <a:ext cx="12212200" cy="6876000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DCC093E-EBA2-1ABB-5E24-C928739D8D8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61365" y="647454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BE0690E-476D-584A-8112-20C58702F5D6}"/>
              </a:ext>
            </a:extLst>
          </p:cNvPr>
          <p:cNvSpPr/>
          <p:nvPr userDrawn="1"/>
        </p:nvSpPr>
        <p:spPr>
          <a:xfrm>
            <a:off x="675073" y="650204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5" name="標題版面配置區 1">
            <a:extLst>
              <a:ext uri="{FF2B5EF4-FFF2-40B4-BE49-F238E27FC236}">
                <a16:creationId xmlns:a16="http://schemas.microsoft.com/office/drawing/2014/main" id="{BEE28A38-CDE8-A6B1-A291-53B1A5F11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3977" y="2353611"/>
            <a:ext cx="7934341" cy="6449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400" b="1" i="0" spc="60" baseline="0">
                <a:solidFill>
                  <a:schemeClr val="bg1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Hant"/>
              <a:t>SMART</a:t>
            </a:r>
            <a:r>
              <a:rPr kumimoji="1" lang="zh-TW" altLang="en-US"/>
              <a:t> </a:t>
            </a:r>
            <a:r>
              <a:rPr kumimoji="1" lang="en-US" altLang="zh-Hant"/>
              <a:t>HOME</a:t>
            </a:r>
            <a:endParaRPr kumimoji="1"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28BA2C8-2E17-9CFC-A431-192BD717F51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393977" y="3106508"/>
            <a:ext cx="6519153" cy="644984"/>
          </a:xfrm>
          <a:prstGeom prst="rect">
            <a:avLst/>
          </a:prstGeom>
        </p:spPr>
        <p:txBody>
          <a:bodyPr lIns="0" tIns="50400" rIns="0" bIns="50400" anchor="t">
            <a:noAutofit/>
          </a:bodyPr>
          <a:lstStyle>
            <a:lvl1pPr marL="0" indent="0" algn="l">
              <a:buNone/>
              <a:defRPr sz="2000" b="0" i="0" spc="300" baseline="0">
                <a:solidFill>
                  <a:srgbClr val="51CCFF"/>
                </a:solidFill>
                <a:latin typeface="Noto Sans CJK TC Medium" panose="020B0500000000000000" pitchFamily="34" charset="-128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zh-Hant" altLang="en-US"/>
              <a:t>物聯網智慧家庭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00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單元標題頁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E0CE6FC-ED05-CE40-AB56-2262539590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100" y="-9000"/>
            <a:ext cx="12212200" cy="6876000"/>
          </a:xfrm>
          <a:prstGeom prst="rect">
            <a:avLst/>
          </a:prstGeom>
        </p:spPr>
      </p:pic>
      <p:sp>
        <p:nvSpPr>
          <p:cNvPr id="8" name="標題版面配置區 1">
            <a:extLst>
              <a:ext uri="{FF2B5EF4-FFF2-40B4-BE49-F238E27FC236}">
                <a16:creationId xmlns:a16="http://schemas.microsoft.com/office/drawing/2014/main" id="{41E0E1BB-E1F6-6D4E-A70F-1DBB814FF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3977" y="2353611"/>
            <a:ext cx="7934341" cy="6449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400" b="1" i="0" spc="60" baseline="0">
                <a:solidFill>
                  <a:schemeClr val="bg1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Hant"/>
              <a:t>SMART</a:t>
            </a:r>
            <a:r>
              <a:rPr kumimoji="1" lang="zh-TW" altLang="en-US"/>
              <a:t> </a:t>
            </a:r>
            <a:r>
              <a:rPr kumimoji="1" lang="en-US" altLang="zh-Hant"/>
              <a:t>HOME</a:t>
            </a:r>
            <a:endParaRPr kumimoji="1" lang="zh-TW" altLang="en-US"/>
          </a:p>
        </p:txBody>
      </p:sp>
      <p:sp>
        <p:nvSpPr>
          <p:cNvPr id="10" name="文字版面配置區 2">
            <a:extLst>
              <a:ext uri="{FF2B5EF4-FFF2-40B4-BE49-F238E27FC236}">
                <a16:creationId xmlns:a16="http://schemas.microsoft.com/office/drawing/2014/main" id="{D09DCE85-5853-C649-8F0C-4910E1F2234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393977" y="3106508"/>
            <a:ext cx="6519153" cy="644984"/>
          </a:xfrm>
          <a:prstGeom prst="rect">
            <a:avLst/>
          </a:prstGeom>
        </p:spPr>
        <p:txBody>
          <a:bodyPr lIns="0" tIns="50400" rIns="0" bIns="50400" anchor="t">
            <a:noAutofit/>
          </a:bodyPr>
          <a:lstStyle>
            <a:lvl1pPr marL="0" indent="0" algn="l">
              <a:buNone/>
              <a:defRPr sz="2000" b="0" i="0" spc="300" baseline="0">
                <a:solidFill>
                  <a:srgbClr val="51CCFF"/>
                </a:solidFill>
                <a:latin typeface="Noto Sans CJK TC Medium" panose="020B0500000000000000" pitchFamily="34" charset="-128"/>
                <a:ea typeface="Noto Sans CJK TC Medium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zh-Hant" altLang="en-US"/>
              <a:t>物聯網智慧家庭</a:t>
            </a:r>
            <a:endParaRPr lang="zh-TW" altLang="en-US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4386B57-6E5B-147F-8D31-500F8632C6C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61365" y="6474546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200" b="0" i="0">
                <a:solidFill>
                  <a:schemeClr val="bg1">
                    <a:lumMod val="7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7142A37-D4B7-782D-A217-E93134B70B6A}"/>
              </a:ext>
            </a:extLst>
          </p:cNvPr>
          <p:cNvSpPr/>
          <p:nvPr userDrawn="1"/>
        </p:nvSpPr>
        <p:spPr>
          <a:xfrm>
            <a:off x="675073" y="6502044"/>
            <a:ext cx="3427541" cy="2385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950" b="0" i="0" spc="50" baseline="0">
                <a:solidFill>
                  <a:schemeClr val="bg1">
                    <a:lumMod val="85000"/>
                    <a:alpha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950" b="0" i="0" spc="50" baseline="0">
              <a:solidFill>
                <a:schemeClr val="bg1">
                  <a:lumMod val="85000"/>
                  <a:alpha val="75000"/>
                </a:schemeClr>
              </a:solidFill>
              <a:latin typeface="Gill Sans" panose="020B0502020104020203" pitchFamily="34" charset="-79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0034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053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42" r:id="rId2"/>
    <p:sldLayoutId id="2147483787" r:id="rId3"/>
    <p:sldLayoutId id="2147483789" r:id="rId4"/>
    <p:sldLayoutId id="2147483792" r:id="rId5"/>
    <p:sldLayoutId id="2147483794" r:id="rId6"/>
    <p:sldLayoutId id="2147483807" r:id="rId7"/>
    <p:sldLayoutId id="2147483809" r:id="rId8"/>
    <p:sldLayoutId id="2147483810" r:id="rId9"/>
    <p:sldLayoutId id="2147483837" r:id="rId10"/>
    <p:sldLayoutId id="2147483845" r:id="rId11"/>
    <p:sldLayoutId id="2147483838" r:id="rId12"/>
    <p:sldLayoutId id="2147483847" r:id="rId13"/>
    <p:sldLayoutId id="2147483846" r:id="rId14"/>
    <p:sldLayoutId id="2147483839" r:id="rId15"/>
    <p:sldLayoutId id="2147483851" r:id="rId16"/>
    <p:sldLayoutId id="2147483841" r:id="rId17"/>
    <p:sldLayoutId id="2147483843" r:id="rId18"/>
    <p:sldLayoutId id="2147483850" r:id="rId19"/>
    <p:sldLayoutId id="2147483849" r:id="rId20"/>
    <p:sldLayoutId id="2147483840" r:id="rId21"/>
    <p:sldLayoutId id="2147483848" r:id="rId22"/>
    <p:sldLayoutId id="2147483844" r:id="rId23"/>
    <p:sldLayoutId id="214748385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sz="1200" b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1882685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hf hdr="0" ftr="0" dt="0"/>
  <p:txStyles>
    <p:titleStyle>
      <a:lvl1pPr algn="r" defTabSz="914354" rtl="0" eaLnBrk="1" latinLnBrk="0" hangingPunct="1">
        <a:spcBef>
          <a:spcPct val="0"/>
        </a:spcBef>
        <a:buNone/>
        <a:defRPr lang="en-US" sz="4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版面配置區 17">
            <a:extLst>
              <a:ext uri="{FF2B5EF4-FFF2-40B4-BE49-F238E27FC236}">
                <a16:creationId xmlns:a16="http://schemas.microsoft.com/office/drawing/2014/main" id="{6C7B4FC9-C029-704B-AF2F-C0A5895A1AD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673195" y="4949842"/>
            <a:ext cx="2245426" cy="288472"/>
          </a:xfrm>
        </p:spPr>
        <p:txBody>
          <a:bodyPr/>
          <a:lstStyle/>
          <a:p>
            <a:r>
              <a:rPr kumimoji="1" lang="en" altLang="zh-TW" dirty="0"/>
              <a:t>PREPARED BY</a:t>
            </a:r>
            <a:endParaRPr kumimoji="1" lang="zh-TW" altLang="en-US" dirty="0"/>
          </a:p>
        </p:txBody>
      </p:sp>
      <p:sp>
        <p:nvSpPr>
          <p:cNvPr id="19" name="文字版面配置區 18">
            <a:extLst>
              <a:ext uri="{FF2B5EF4-FFF2-40B4-BE49-F238E27FC236}">
                <a16:creationId xmlns:a16="http://schemas.microsoft.com/office/drawing/2014/main" id="{DEE90687-5C8C-F64F-B7DC-0EDB3EBD8A50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9673195" y="5328745"/>
            <a:ext cx="2245426" cy="787048"/>
          </a:xfrm>
        </p:spPr>
        <p:txBody>
          <a:bodyPr/>
          <a:lstStyle/>
          <a:p>
            <a:r>
              <a:rPr kumimoji="1" lang="en-US" altLang="zh-TW" dirty="0"/>
              <a:t>Joey De Guzman</a:t>
            </a:r>
          </a:p>
          <a:p>
            <a:r>
              <a:rPr kumimoji="1" lang="en-US" altLang="zh-TW" dirty="0"/>
              <a:t>Firmware engineer</a:t>
            </a:r>
          </a:p>
          <a:p>
            <a:r>
              <a:rPr kumimoji="1" lang="en-US" altLang="zh-TW" dirty="0"/>
              <a:t>Lite-On Singapore</a:t>
            </a:r>
            <a:endParaRPr kumimoji="1" lang="zh-TW" altLang="en-US" dirty="0"/>
          </a:p>
        </p:txBody>
      </p:sp>
      <p:sp>
        <p:nvSpPr>
          <p:cNvPr id="20" name="文字版面配置區 19">
            <a:extLst>
              <a:ext uri="{FF2B5EF4-FFF2-40B4-BE49-F238E27FC236}">
                <a16:creationId xmlns:a16="http://schemas.microsoft.com/office/drawing/2014/main" id="{73A616EA-240B-B940-A679-96C755D210F0}"/>
              </a:ext>
            </a:extLst>
          </p:cNvPr>
          <p:cNvSpPr>
            <a:spLocks noGrp="1"/>
          </p:cNvSpPr>
          <p:nvPr>
            <p:ph type="body" idx="17"/>
          </p:nvPr>
        </p:nvSpPr>
        <p:spPr/>
        <p:txBody>
          <a:bodyPr/>
          <a:lstStyle/>
          <a:p>
            <a:r>
              <a:rPr kumimoji="1" lang="en-US" altLang="zh-TW" dirty="0"/>
              <a:t>1-Nov, 2022</a:t>
            </a:r>
            <a:endParaRPr kumimoji="1" lang="zh-TW" altLang="en-US" dirty="0"/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75628C52-2EDE-2B43-86C3-CFBBD0D6474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kumimoji="1" lang="en-US" altLang="zh-TW"/>
              <a:t> </a:t>
            </a:r>
            <a:endParaRPr kumimoji="1" lang="zh-TW" altLang="en-US"/>
          </a:p>
        </p:txBody>
      </p:sp>
      <p:sp>
        <p:nvSpPr>
          <p:cNvPr id="17" name="文字版面配置區 16">
            <a:extLst>
              <a:ext uri="{FF2B5EF4-FFF2-40B4-BE49-F238E27FC236}">
                <a16:creationId xmlns:a16="http://schemas.microsoft.com/office/drawing/2014/main" id="{6BDD0869-C3E7-B848-93F6-0DEE2A0376C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kumimoji="1" lang="en" altLang="zh-TW"/>
              <a:t> </a:t>
            </a:r>
            <a:endParaRPr kumimoji="1" lang="zh-TW" altLang="en-US"/>
          </a:p>
        </p:txBody>
      </p:sp>
      <p:sp>
        <p:nvSpPr>
          <p:cNvPr id="2" name="標題 8">
            <a:extLst>
              <a:ext uri="{FF2B5EF4-FFF2-40B4-BE49-F238E27FC236}">
                <a16:creationId xmlns:a16="http://schemas.microsoft.com/office/drawing/2014/main" id="{EF6061B9-C988-36EE-69A2-B1D3E3678AC0}"/>
              </a:ext>
            </a:extLst>
          </p:cNvPr>
          <p:cNvSpPr txBox="1">
            <a:spLocks/>
          </p:cNvSpPr>
          <p:nvPr/>
        </p:nvSpPr>
        <p:spPr bwMode="auto">
          <a:xfrm>
            <a:off x="2747479" y="1934223"/>
            <a:ext cx="6697042" cy="25922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bg1"/>
                </a:solidFill>
                <a:latin typeface="Gill Sans SemiBold" panose="020B0502020104020203" pitchFamily="34" charset="-79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dirty="0"/>
              <a:t>NPC FW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Control Algorithms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4282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2DDA2C-58CF-1ABE-6124-F3F0DDD5C6D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10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38C8D9-A8DE-B38A-90F6-50AA6E0E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 loop </a:t>
            </a:r>
            <a:r>
              <a:rPr lang="en-US" dirty="0" err="1"/>
              <a:t>softstart</a:t>
            </a:r>
            <a:r>
              <a:rPr lang="en-US" dirty="0"/>
              <a:t> for bulk voltage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C742B-E486-AD3E-149B-E096846F40D2}"/>
              </a:ext>
            </a:extLst>
          </p:cNvPr>
          <p:cNvSpPr txBox="1"/>
          <p:nvPr/>
        </p:nvSpPr>
        <p:spPr>
          <a:xfrm>
            <a:off x="226693" y="5745344"/>
            <a:ext cx="11690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Plant UML URL: </a:t>
            </a:r>
          </a:p>
          <a:p>
            <a:r>
              <a:rPr lang="en-US" sz="1200" dirty="0"/>
              <a:t>https://www.plantuml.com/plantuml/uml/XP0x3eCm44JxFSMKHX4No2VY86aSl5PGO8syIy7jmqSY3GdDQ2nvthDSgVbiGzVIKeYQ2ESoHyuiDQD4P0vFNxyBtA76VG5xiS2Dh0K1vp2AxveQtyrjs-2qJ1x24f0YD4LRFFCTtofVYAU4apIp_hYlA7VaH_hoK0zi3_ZDs_ekoVAmWYGqaTOajTHJDHsch_q0</a:t>
            </a:r>
            <a:endParaRPr lang="en-SG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42F596-064E-1F32-459E-52C08FFC4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7444"/>
            <a:ext cx="12192000" cy="415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4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7A849F-33E1-B3C3-C046-4835E8EAEDF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11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8432D5-FE0E-856B-9CD8-0DC0004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enable at zero crossing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27D07E-7D3F-65E9-BBE8-35C96FB3FF8F}"/>
              </a:ext>
            </a:extLst>
          </p:cNvPr>
          <p:cNvSpPr txBox="1"/>
          <p:nvPr/>
        </p:nvSpPr>
        <p:spPr>
          <a:xfrm>
            <a:off x="226693" y="5745344"/>
            <a:ext cx="11690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Plant UML URL: </a:t>
            </a:r>
          </a:p>
          <a:p>
            <a:r>
              <a:rPr lang="en-US" sz="1200" dirty="0"/>
              <a:t>https://www.plantuml.com/plantuml/uml/7Oun3i8m54FtVmgFhSG9w40bPb0t5fRGk6say5Foqm5EJzhDbloirrjnkMplA4SG2HEQTN56KDqhqbzQb8MAvajh1JXlgtU5k0zN63yRTMGdZ9LeD1qB7sn7uMB4yBWPffJt4qJEfwTw5eu5F-Q4CIUpe7CdL1ycgHffbRwMwlG7</a:t>
            </a:r>
            <a:endParaRPr lang="en-SG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D69A71-C733-135E-B100-59F1951C5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055" y="1198179"/>
            <a:ext cx="8197890" cy="441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40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9576F7F4-7EA6-EF4B-F0FF-0DD025B2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enable at zero crossing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F6AE29-A149-BEF8-586B-EDF1EBFF3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2375"/>
            <a:ext cx="12192000" cy="589071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7A849F-33E1-B3C3-C046-4835E8EAEDF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12</a:t>
            </a:fld>
            <a:endParaRPr lang="zh-TW" alt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77BB434-A774-AD4D-AFFB-9A18DD46BDB1}"/>
              </a:ext>
            </a:extLst>
          </p:cNvPr>
          <p:cNvSpPr/>
          <p:nvPr/>
        </p:nvSpPr>
        <p:spPr>
          <a:xfrm>
            <a:off x="2554094" y="1182419"/>
            <a:ext cx="252164" cy="190762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D5847-B35D-81AC-6DBC-B017878BBE22}"/>
              </a:ext>
            </a:extLst>
          </p:cNvPr>
          <p:cNvSpPr txBox="1"/>
          <p:nvPr/>
        </p:nvSpPr>
        <p:spPr>
          <a:xfrm>
            <a:off x="1481954" y="1311673"/>
            <a:ext cx="383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Phase A zero crossing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0B59E4-823D-AEFC-E8AB-8D6907F35F06}"/>
              </a:ext>
            </a:extLst>
          </p:cNvPr>
          <p:cNvSpPr/>
          <p:nvPr/>
        </p:nvSpPr>
        <p:spPr>
          <a:xfrm>
            <a:off x="4109626" y="1177159"/>
            <a:ext cx="252164" cy="190762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311AD4-9A1C-9ECC-36FB-A1B319780120}"/>
              </a:ext>
            </a:extLst>
          </p:cNvPr>
          <p:cNvSpPr txBox="1"/>
          <p:nvPr/>
        </p:nvSpPr>
        <p:spPr>
          <a:xfrm>
            <a:off x="3210841" y="1946306"/>
            <a:ext cx="383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Phase B zero crossing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0E374B-320A-3CAE-915F-5F5D3B5FBCAB}"/>
              </a:ext>
            </a:extLst>
          </p:cNvPr>
          <p:cNvSpPr/>
          <p:nvPr/>
        </p:nvSpPr>
        <p:spPr>
          <a:xfrm>
            <a:off x="5682726" y="1204334"/>
            <a:ext cx="252164" cy="190762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FBAABE-5C5F-9D80-3A4C-CB4A20159012}"/>
              </a:ext>
            </a:extLst>
          </p:cNvPr>
          <p:cNvSpPr txBox="1"/>
          <p:nvPr/>
        </p:nvSpPr>
        <p:spPr>
          <a:xfrm>
            <a:off x="5003684" y="3066189"/>
            <a:ext cx="383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Phase C zero crossing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724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7A849F-33E1-B3C3-C046-4835E8EAEDF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13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8432D5-FE0E-856B-9CD8-0DC0004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NPC rectifier sequence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C57B1E-C264-1531-47B0-9E36E0C2F54F}"/>
              </a:ext>
            </a:extLst>
          </p:cNvPr>
          <p:cNvSpPr txBox="1"/>
          <p:nvPr/>
        </p:nvSpPr>
        <p:spPr>
          <a:xfrm>
            <a:off x="226694" y="5622724"/>
            <a:ext cx="1169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Plant UML URL: </a:t>
            </a:r>
          </a:p>
          <a:p>
            <a:r>
              <a:rPr lang="en-US" sz="1200" dirty="0"/>
              <a:t>https://www.plantuml.com/plantuml/uml/TP51IyD048Nl-olcc88NRKyMfJShA0ezzDBBkfaa0-DCcDbMugzteuUGI2_XFRBxlGzsvpbQFdzo-0qXK0CLao1Sb7Di4SZXYt970jze2idKdQG5mvPKLf0x5AW6z5K0k8_Cy7vyTOY6K9F73yOQ6hNn732sDoVfbQDH7Wfwpjm6P4UeH4VMFvD7wDKfqmKNAhapz4wvNjWKdyCjF80FaZfJqRE3OShK4Df93dVbt_xvQL_YkiIaaasvj4rfBs_7cUeqdeR4k2tyoNRQ6gyLyWotddOsLtLcMu9jN6n9JKtu-mRFseTTAUNXVW00</a:t>
            </a:r>
            <a:endParaRPr lang="en-SG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B03E35-FA4F-79CD-6840-75287F1C5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4" y="977765"/>
            <a:ext cx="11279790" cy="457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58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7A849F-33E1-B3C3-C046-4835E8EAEDF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14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8432D5-FE0E-856B-9CD8-0DC0004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NPC rectifier sequence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AF4471-4ADB-FB5A-D844-E0315D204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58" y="1263895"/>
            <a:ext cx="11666483" cy="55941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7D2A66-FD38-3BBC-AEBA-FD3B699DD2EB}"/>
              </a:ext>
            </a:extLst>
          </p:cNvPr>
          <p:cNvSpPr txBox="1"/>
          <p:nvPr/>
        </p:nvSpPr>
        <p:spPr>
          <a:xfrm>
            <a:off x="1022166" y="1484514"/>
            <a:ext cx="457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Polarity is negative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0A3CCE6-A799-6EE7-A945-7D77959CC286}"/>
              </a:ext>
            </a:extLst>
          </p:cNvPr>
          <p:cNvSpPr/>
          <p:nvPr/>
        </p:nvSpPr>
        <p:spPr>
          <a:xfrm>
            <a:off x="662152" y="1484514"/>
            <a:ext cx="5297213" cy="4868989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FFC7D6-A0E3-7835-7BA0-D5B5FBC55C89}"/>
              </a:ext>
            </a:extLst>
          </p:cNvPr>
          <p:cNvSpPr/>
          <p:nvPr/>
        </p:nvSpPr>
        <p:spPr>
          <a:xfrm>
            <a:off x="5993571" y="1484514"/>
            <a:ext cx="165504" cy="4868989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CCA045-80C5-EEA1-9C7F-3FD09526C60E}"/>
              </a:ext>
            </a:extLst>
          </p:cNvPr>
          <p:cNvSpPr txBox="1"/>
          <p:nvPr/>
        </p:nvSpPr>
        <p:spPr>
          <a:xfrm>
            <a:off x="4411752" y="6307008"/>
            <a:ext cx="457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Polarity is zero crossing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2518AF-CADB-A38C-FF8A-E50152D0084B}"/>
              </a:ext>
            </a:extLst>
          </p:cNvPr>
          <p:cNvSpPr txBox="1"/>
          <p:nvPr/>
        </p:nvSpPr>
        <p:spPr>
          <a:xfrm>
            <a:off x="6755565" y="1479254"/>
            <a:ext cx="457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F32C5"/>
                </a:solidFill>
              </a:rPr>
              <a:t>Polarity is positive</a:t>
            </a:r>
            <a:endParaRPr lang="en-SG" dirty="0">
              <a:solidFill>
                <a:srgbClr val="0F32C5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4F75FB4-84A2-2893-0777-111A7CC33620}"/>
              </a:ext>
            </a:extLst>
          </p:cNvPr>
          <p:cNvSpPr/>
          <p:nvPr/>
        </p:nvSpPr>
        <p:spPr>
          <a:xfrm>
            <a:off x="6232637" y="1479254"/>
            <a:ext cx="5297211" cy="4868989"/>
          </a:xfrm>
          <a:prstGeom prst="roundRect">
            <a:avLst/>
          </a:prstGeom>
          <a:noFill/>
          <a:ln w="38100">
            <a:solidFill>
              <a:srgbClr val="0F32C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92315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7A849F-33E1-B3C3-C046-4835E8EAEDF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15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8432D5-FE0E-856B-9CD8-0DC0004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NPC inverter sequence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D15008-ADFE-3178-5F6F-56E452F24D09}"/>
              </a:ext>
            </a:extLst>
          </p:cNvPr>
          <p:cNvSpPr txBox="1"/>
          <p:nvPr/>
        </p:nvSpPr>
        <p:spPr>
          <a:xfrm>
            <a:off x="226694" y="5613380"/>
            <a:ext cx="1169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Plant UML URL: </a:t>
            </a:r>
          </a:p>
          <a:p>
            <a:r>
              <a:rPr lang="en-US" sz="1200" dirty="0"/>
              <a:t>https://www.plantuml.com/plantuml/uml/VP6nJiD038RtUmgFgSG2xKG5waQHG21rwDBbk3Y9fSEEx2ieF3qE3D5rw1BzbkFl_wJRMObQpfyv_8KGg8D6iKD5JWXay4rb88OVL86aOaRSWs9FmYie0p8q4zeg0Dp7dE7z-6eG5Q4bYnyPM-X4v_yWOtzpub5oL2gJeslcDc0sX8PbPjKQZp2AKQ4lh6-SgsY3vFP2nMKEj_00IRYev1CVxdpQFp_jFQuzsiHfK64v6oYcGXsX-cxZkvUtO-MvbASfPTmwVr5Tklnixha2NoyEcqMkxcBiuqKNjzI5_s-m8cFO-U1FzWi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2966A-2927-65E3-A6B5-E37665F9F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465" y="1056290"/>
            <a:ext cx="10386347" cy="42555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46397A-3344-E6D2-5B3E-5EF50077EB54}"/>
              </a:ext>
            </a:extLst>
          </p:cNvPr>
          <p:cNvSpPr txBox="1"/>
          <p:nvPr/>
        </p:nvSpPr>
        <p:spPr>
          <a:xfrm>
            <a:off x="483548" y="1427020"/>
            <a:ext cx="677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35991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9E17EF-A911-59E8-1FFD-57C97CC628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16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FD7512-70A0-8277-32AB-901D307C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Sine PWM, average line current control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394E8-EB0A-8E97-7BE4-EB1FC874D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48" y="1245475"/>
            <a:ext cx="10860454" cy="506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46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7A849F-33E1-B3C3-C046-4835E8EAEDF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17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8432D5-FE0E-856B-9CD8-0DC0004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Sine PWM, average line current control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D88A1-8EB5-0DE3-F96E-92B80145A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42" y="1167788"/>
            <a:ext cx="11866916" cy="5690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8D2D62-35CD-81C2-9FD5-5BC62607D1B8}"/>
              </a:ext>
            </a:extLst>
          </p:cNvPr>
          <p:cNvSpPr txBox="1"/>
          <p:nvPr/>
        </p:nvSpPr>
        <p:spPr>
          <a:xfrm>
            <a:off x="3807408" y="1215086"/>
            <a:ext cx="457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Reference for line current phase A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7392F4-0595-B37A-063F-6BBC6E8A7DFA}"/>
              </a:ext>
            </a:extLst>
          </p:cNvPr>
          <p:cNvSpPr txBox="1"/>
          <p:nvPr/>
        </p:nvSpPr>
        <p:spPr>
          <a:xfrm>
            <a:off x="3807406" y="3079740"/>
            <a:ext cx="457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Feedback for line current phase A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9B1425-E100-6ECD-E79D-FB133FE13D8F}"/>
              </a:ext>
            </a:extLst>
          </p:cNvPr>
          <p:cNvSpPr txBox="1"/>
          <p:nvPr/>
        </p:nvSpPr>
        <p:spPr>
          <a:xfrm>
            <a:off x="3807407" y="4974019"/>
            <a:ext cx="457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PI Output for phase A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280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003F56-4778-C73E-DE63-01F21C9DF67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18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F61770-82F0-273E-3AA0-67F0FF920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Midpoint voltage balancing</a:t>
            </a:r>
            <a:endParaRPr lang="en-S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259F6B-2BCE-1A2E-FD99-B216316B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83" y="4403407"/>
            <a:ext cx="10886832" cy="2088267"/>
          </a:xfrm>
          <a:prstGeom prst="rect">
            <a:avLst/>
          </a:prstGeom>
        </p:spPr>
      </p:pic>
      <p:pic>
        <p:nvPicPr>
          <p:cNvPr id="2050" name="Picture 2" descr="Neutral Point Clamped Inverter (NPC) - Control and modulation - imperix">
            <a:extLst>
              <a:ext uri="{FF2B5EF4-FFF2-40B4-BE49-F238E27FC236}">
                <a16:creationId xmlns:a16="http://schemas.microsoft.com/office/drawing/2014/main" id="{A161DB61-41E4-9FB2-0BD4-CE3AF0659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356" y="1199250"/>
            <a:ext cx="6830786" cy="304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D76BE2-1FA5-021E-B76F-F3C4230F40F9}"/>
              </a:ext>
            </a:extLst>
          </p:cNvPr>
          <p:cNvSpPr/>
          <p:nvPr/>
        </p:nvSpPr>
        <p:spPr>
          <a:xfrm>
            <a:off x="3578852" y="1521373"/>
            <a:ext cx="394057" cy="243577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9952AA-D856-BE6B-2170-48172FEC2173}"/>
              </a:ext>
            </a:extLst>
          </p:cNvPr>
          <p:cNvSpPr txBox="1"/>
          <p:nvPr/>
        </p:nvSpPr>
        <p:spPr>
          <a:xfrm>
            <a:off x="106266" y="2374443"/>
            <a:ext cx="4577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Need to balance the top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and bottom cap 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104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7A849F-33E1-B3C3-C046-4835E8EAEDF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19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8432D5-FE0E-856B-9CD8-0DC0004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Midpoint voltage balancing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2A966D-D0BB-DB1A-B1E5-9F5AAE5C0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98" y="1223861"/>
            <a:ext cx="11696403" cy="5634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314152-1F23-2701-D5D2-549AEDB26CE6}"/>
              </a:ext>
            </a:extLst>
          </p:cNvPr>
          <p:cNvSpPr txBox="1"/>
          <p:nvPr/>
        </p:nvSpPr>
        <p:spPr>
          <a:xfrm>
            <a:off x="3807408" y="1554636"/>
            <a:ext cx="457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Bottom cap voltage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70927-E68D-BC9E-8CCF-4BD19AAC0D8A}"/>
              </a:ext>
            </a:extLst>
          </p:cNvPr>
          <p:cNvSpPr txBox="1"/>
          <p:nvPr/>
        </p:nvSpPr>
        <p:spPr>
          <a:xfrm>
            <a:off x="3988817" y="3555124"/>
            <a:ext cx="457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Top cap voltage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B04CF-9EC1-3010-8D31-C03B7664BD56}"/>
              </a:ext>
            </a:extLst>
          </p:cNvPr>
          <p:cNvSpPr txBox="1"/>
          <p:nvPr/>
        </p:nvSpPr>
        <p:spPr>
          <a:xfrm>
            <a:off x="1072196" y="5303364"/>
            <a:ext cx="4577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Initially, bottom cap is dominating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the midpoint voltage balancing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63A5C12-E54E-1036-CEC6-F68B09ECFBBF}"/>
              </a:ext>
            </a:extLst>
          </p:cNvPr>
          <p:cNvSpPr/>
          <p:nvPr/>
        </p:nvSpPr>
        <p:spPr>
          <a:xfrm>
            <a:off x="2207252" y="4889996"/>
            <a:ext cx="2191327" cy="44322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74DE72B-8C1A-11A1-01A5-2A043651FCAA}"/>
              </a:ext>
            </a:extLst>
          </p:cNvPr>
          <p:cNvSpPr/>
          <p:nvPr/>
        </p:nvSpPr>
        <p:spPr>
          <a:xfrm>
            <a:off x="6784435" y="5323605"/>
            <a:ext cx="1600156" cy="93211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75D4A-BE66-4BBA-87EE-2DE1BA9D462E}"/>
              </a:ext>
            </a:extLst>
          </p:cNvPr>
          <p:cNvSpPr txBox="1"/>
          <p:nvPr/>
        </p:nvSpPr>
        <p:spPr>
          <a:xfrm>
            <a:off x="7644976" y="5555612"/>
            <a:ext cx="457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Midpoint voltage balancing action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02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351BC4-04DC-B781-8045-92D4E807C3F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2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3297D3-7CA3-091F-EB00-E58FDAFB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943DD3-9431-2FEE-8757-5256C0C9AADB}"/>
              </a:ext>
            </a:extLst>
          </p:cNvPr>
          <p:cNvSpPr txBox="1"/>
          <p:nvPr/>
        </p:nvSpPr>
        <p:spPr>
          <a:xfrm>
            <a:off x="356668" y="1076677"/>
            <a:ext cx="53969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 Introduction to classical PFC control</a:t>
            </a:r>
          </a:p>
          <a:p>
            <a:endParaRPr lang="en-US" dirty="0"/>
          </a:p>
          <a:p>
            <a:r>
              <a:rPr lang="en-US" dirty="0"/>
              <a:t>B. Control state machine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Zero crossing offset auto-calibration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Relay enable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Closed loop </a:t>
            </a:r>
            <a:r>
              <a:rPr lang="en-US" dirty="0" err="1"/>
              <a:t>softstart</a:t>
            </a:r>
            <a:r>
              <a:rPr lang="en-US" dirty="0"/>
              <a:t> for bulk voltage 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Recoverable OVP for bulk voltage 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PWM enable at zero crossing </a:t>
            </a:r>
          </a:p>
          <a:p>
            <a:pPr marL="342900" indent="-342900">
              <a:buAutoNum type="arabicPeriod"/>
            </a:pPr>
            <a:r>
              <a:rPr lang="en-US" dirty="0"/>
              <a:t>NPC rectifier sequence</a:t>
            </a:r>
          </a:p>
          <a:p>
            <a:pPr marL="342900" indent="-342900">
              <a:buAutoNum type="arabicPeriod"/>
            </a:pPr>
            <a:r>
              <a:rPr lang="en-US" dirty="0"/>
              <a:t>NPC inverter sequence</a:t>
            </a:r>
          </a:p>
          <a:p>
            <a:endParaRPr lang="en-US" dirty="0"/>
          </a:p>
          <a:p>
            <a:r>
              <a:rPr lang="en-US" dirty="0"/>
              <a:t>C. PID controller and PWM generation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Sine PWM, average line current control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Midpoint voltage balancing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PWM blanking for 5% duty and below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Synchronous rectifier control for NPC rectifier</a:t>
            </a:r>
          </a:p>
        </p:txBody>
      </p:sp>
    </p:spTree>
    <p:extLst>
      <p:ext uri="{BB962C8B-B14F-4D97-AF65-F5344CB8AC3E}">
        <p14:creationId xmlns:p14="http://schemas.microsoft.com/office/powerpoint/2010/main" val="597074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FB2313-69A6-B140-3AD0-E843E15993C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20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7C843A-CE2C-E8A5-DF3C-224017B7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blanking for 5% duty and below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562CE-A05A-26D5-A617-03561DE21009}"/>
              </a:ext>
            </a:extLst>
          </p:cNvPr>
          <p:cNvSpPr txBox="1"/>
          <p:nvPr/>
        </p:nvSpPr>
        <p:spPr>
          <a:xfrm>
            <a:off x="226694" y="5877991"/>
            <a:ext cx="11690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Plant UML URL: </a:t>
            </a:r>
          </a:p>
          <a:p>
            <a:r>
              <a:rPr lang="en-US" sz="1200" dirty="0"/>
              <a:t>https://www.plantuml.com/plantuml/uml/9Oqx2iD034HxdM8Qm_e0QV81No2GBlM6rSOBYXGikV3jiuwx6Tw3Dtda9TQFq7yGjOeqb3KsN6yu3IDYPaNQs4S2pgLvVWaZY-3nlAFQiXiGVb-8nHb9xJ0DQZ4ttO6MLgadx4jJFxtt0m00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5F935-5225-8803-D932-C1AEA3F66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14" y="1369546"/>
            <a:ext cx="7039925" cy="450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42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AD10C1-9273-A69D-A3E7-55153F405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315" y="1087821"/>
            <a:ext cx="12214316" cy="58567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7A849F-33E1-B3C3-C046-4835E8EAEDF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21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8432D5-FE0E-856B-9CD8-0DC0004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blanking for 5% duty and below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51278-50D1-4FF1-C336-5FC84EA8E277}"/>
              </a:ext>
            </a:extLst>
          </p:cNvPr>
          <p:cNvSpPr txBox="1"/>
          <p:nvPr/>
        </p:nvSpPr>
        <p:spPr>
          <a:xfrm>
            <a:off x="-349434" y="3941382"/>
            <a:ext cx="457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%Duty is zero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6C0157-160C-FC65-7E65-6845C9E21062}"/>
              </a:ext>
            </a:extLst>
          </p:cNvPr>
          <p:cNvSpPr/>
          <p:nvPr/>
        </p:nvSpPr>
        <p:spPr>
          <a:xfrm>
            <a:off x="1229710" y="3813881"/>
            <a:ext cx="1418897" cy="12750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FB227C-DF36-47F0-33D8-0B820F9D151E}"/>
              </a:ext>
            </a:extLst>
          </p:cNvPr>
          <p:cNvSpPr txBox="1"/>
          <p:nvPr/>
        </p:nvSpPr>
        <p:spPr>
          <a:xfrm>
            <a:off x="1111363" y="4078750"/>
            <a:ext cx="457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%Duty is zero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CE02AF-EC2C-C6A4-F157-8E47278D99CF}"/>
              </a:ext>
            </a:extLst>
          </p:cNvPr>
          <p:cNvSpPr/>
          <p:nvPr/>
        </p:nvSpPr>
        <p:spPr>
          <a:xfrm>
            <a:off x="2764151" y="3998547"/>
            <a:ext cx="1418897" cy="127501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3779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9413F6-C26E-E682-9150-7013FE40C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1133365"/>
            <a:ext cx="11420475" cy="4533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FB2313-69A6-B140-3AD0-E843E15993C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22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7C843A-CE2C-E8A5-DF3C-224017B7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rectifier control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562CE-A05A-26D5-A617-03561DE21009}"/>
              </a:ext>
            </a:extLst>
          </p:cNvPr>
          <p:cNvSpPr txBox="1"/>
          <p:nvPr/>
        </p:nvSpPr>
        <p:spPr>
          <a:xfrm>
            <a:off x="226694" y="5877991"/>
            <a:ext cx="11690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Plant UML URL: </a:t>
            </a:r>
          </a:p>
          <a:p>
            <a:r>
              <a:rPr lang="en-US" sz="1200" dirty="0"/>
              <a:t>https://www.plantuml.com/plantuml/uml/9Oqx2iD034HxdM8Qm_e0QV81No2GBlM6rSOBYXGikV3jiuwx6Tw3Dtda9TQFq7yGjOeqb3KsN6yu3IDYPaNQs4S2pgLvVWaZY-3nlAFQiXiGVb-8nHb9xJ0DQZ4ttO6MLgadx4jJFxtt0m00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E88DA-3C86-8743-0277-B2E61CFEAEF3}"/>
              </a:ext>
            </a:extLst>
          </p:cNvPr>
          <p:cNvSpPr txBox="1"/>
          <p:nvPr/>
        </p:nvSpPr>
        <p:spPr>
          <a:xfrm>
            <a:off x="226694" y="1083874"/>
            <a:ext cx="851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51155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7A849F-33E1-B3C3-C046-4835E8EAEDF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23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8432D5-FE0E-856B-9CD8-0DC00040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rectifier control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BD273E-6071-9E1F-9B6A-6725CCAE3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6" y="1215962"/>
            <a:ext cx="11767188" cy="564203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3EAD84-24D0-E626-AA9A-2B59FD92A968}"/>
              </a:ext>
            </a:extLst>
          </p:cNvPr>
          <p:cNvSpPr/>
          <p:nvPr/>
        </p:nvSpPr>
        <p:spPr>
          <a:xfrm>
            <a:off x="6353502" y="4612760"/>
            <a:ext cx="5594560" cy="190615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BE4303-2231-C2C5-3BB2-BD047EF9E048}"/>
              </a:ext>
            </a:extLst>
          </p:cNvPr>
          <p:cNvSpPr txBox="1"/>
          <p:nvPr/>
        </p:nvSpPr>
        <p:spPr>
          <a:xfrm>
            <a:off x="6897307" y="4274960"/>
            <a:ext cx="4577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SR PWM output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223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E501AD-0F5C-5634-A051-3EAB4ECAC85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24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C8A308-6E25-3EA1-7395-15B4E154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B20F4-7403-81D5-2586-2FDE3CCE70C0}"/>
              </a:ext>
            </a:extLst>
          </p:cNvPr>
          <p:cNvSpPr txBox="1"/>
          <p:nvPr/>
        </p:nvSpPr>
        <p:spPr>
          <a:xfrm>
            <a:off x="356668" y="1103586"/>
            <a:ext cx="113669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0" i="0" dirty="0">
                <a:solidFill>
                  <a:srgbClr val="05103E"/>
                </a:solidFill>
                <a:effectLst/>
                <a:latin typeface="Times New Roman" panose="02020603050405020304" pitchFamily="18" charset="0"/>
              </a:rPr>
              <a:t>[1] Staudt, I. (2015). 3L NPC &amp; TNPC Topology. https://www.semikron.com/dl/service-support/downloads/download/semikron-application-note-3l-npc-tnpc-topology-en-2015-10-12-rev-05/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solidFill>
                <a:srgbClr val="05103E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05103E"/>
                </a:solidFill>
                <a:latin typeface="Times New Roman" panose="02020603050405020304" pitchFamily="18" charset="0"/>
              </a:rPr>
              <a:t>[2] </a:t>
            </a:r>
            <a:r>
              <a:rPr lang="en-SG" sz="1800" dirty="0">
                <a:effectLst/>
                <a:latin typeface="Times New Roman" panose="02020603050405020304" pitchFamily="18" charset="0"/>
              </a:rPr>
              <a:t>Sun, B. (2017). </a:t>
            </a:r>
            <a:r>
              <a:rPr lang="en-SG" sz="1800" i="1" dirty="0">
                <a:effectLst/>
                <a:latin typeface="Times New Roman" panose="02020603050405020304" pitchFamily="18" charset="0"/>
              </a:rPr>
              <a:t>Control challenges in a totem-pole PFC</a:t>
            </a:r>
            <a:r>
              <a:rPr lang="en-SG" sz="1800" dirty="0">
                <a:effectLst/>
                <a:latin typeface="Times New Roman" panose="02020603050405020304" pitchFamily="18" charset="0"/>
              </a:rPr>
              <a:t>. https://www.ti.com/lit/pdf/slyt718</a:t>
            </a:r>
            <a:endParaRPr lang="en-SG" dirty="0">
              <a:solidFill>
                <a:srgbClr val="05103E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solidFill>
                <a:srgbClr val="05103E"/>
              </a:solidFill>
              <a:latin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05103E"/>
                </a:solidFill>
                <a:latin typeface="Times New Roman" panose="02020603050405020304" pitchFamily="18" charset="0"/>
              </a:rPr>
              <a:t>[3] </a:t>
            </a:r>
            <a:r>
              <a:rPr lang="en-SG" sz="1800" dirty="0" err="1">
                <a:effectLst/>
                <a:latin typeface="Times New Roman" panose="02020603050405020304" pitchFamily="18" charset="0"/>
              </a:rPr>
              <a:t>Valascho</a:t>
            </a:r>
            <a:r>
              <a:rPr lang="en-SG" sz="1800" dirty="0">
                <a:effectLst/>
                <a:latin typeface="Times New Roman" panose="02020603050405020304" pitchFamily="18" charset="0"/>
              </a:rPr>
              <a:t>, R., &amp; Abdel-Rahman, S. (2016). </a:t>
            </a:r>
            <a:r>
              <a:rPr lang="en-SG" sz="1800" i="1" dirty="0">
                <a:effectLst/>
                <a:latin typeface="Times New Roman" panose="02020603050405020304" pitchFamily="18" charset="0"/>
              </a:rPr>
              <a:t>Digital PFC CCM boost converter</a:t>
            </a:r>
            <a:r>
              <a:rPr lang="en-SG" sz="1800" dirty="0">
                <a:effectLst/>
                <a:latin typeface="Times New Roman" panose="02020603050405020304" pitchFamily="18" charset="0"/>
              </a:rPr>
              <a:t>. https://www.infineon.com/dgdl/Infineon-Digital+PFC+CCM+Boost+Converter+-+300W+Design+Example+Using+XMC+1400-AN-v01_00-EN.pdf?fileId=5546d462584d1d4a015886d4dcaa5ea4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390725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AC734B37-695E-12F0-9573-BA8A4D6A8C6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altLang="zh-TW"/>
              <a:t>Thank You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86D896C-3252-87C1-3B6D-DC7EBEF90D26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/>
              <a:t>Connect with LITEON</a:t>
            </a:r>
          </a:p>
        </p:txBody>
      </p:sp>
    </p:spTree>
    <p:extLst>
      <p:ext uri="{BB962C8B-B14F-4D97-AF65-F5344CB8AC3E}">
        <p14:creationId xmlns:p14="http://schemas.microsoft.com/office/powerpoint/2010/main" val="1561793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plied Sciences | Free Full-Text | PFC Single-Phase AC/DC Boost  Converters: Bridge, Semi-Bridgeless, and Bridgeless Topologies | HTML">
            <a:extLst>
              <a:ext uri="{FF2B5EF4-FFF2-40B4-BE49-F238E27FC236}">
                <a16:creationId xmlns:a16="http://schemas.microsoft.com/office/drawing/2014/main" id="{18FBFB35-A902-5CC0-B1F1-FA6A5903D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96" y="1194481"/>
            <a:ext cx="3459331" cy="189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766819-EE3D-E746-77CC-89F9112B8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47" y="3061357"/>
            <a:ext cx="7066291" cy="31205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2B54BB-1449-C1F9-7197-3673551C4DC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3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C2D606-D562-138B-9405-87BE44264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classical PFC control </a:t>
            </a:r>
            <a:endParaRPr lang="en-SG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3C61B4-A82A-71EB-B160-7F64DE6E2702}"/>
              </a:ext>
            </a:extLst>
          </p:cNvPr>
          <p:cNvSpPr/>
          <p:nvPr/>
        </p:nvSpPr>
        <p:spPr>
          <a:xfrm>
            <a:off x="1036319" y="5202621"/>
            <a:ext cx="3756404" cy="837416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4F2F40-5013-2B1C-4D50-A37B001DD834}"/>
              </a:ext>
            </a:extLst>
          </p:cNvPr>
          <p:cNvSpPr/>
          <p:nvPr/>
        </p:nvSpPr>
        <p:spPr>
          <a:xfrm>
            <a:off x="5076506" y="4351283"/>
            <a:ext cx="2254465" cy="500270"/>
          </a:xfrm>
          <a:prstGeom prst="roundRect">
            <a:avLst/>
          </a:prstGeom>
          <a:noFill/>
          <a:ln w="38100">
            <a:solidFill>
              <a:srgbClr val="0F32C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A3D3C1-BD7A-3F67-66D2-882325603C27}"/>
              </a:ext>
            </a:extLst>
          </p:cNvPr>
          <p:cNvSpPr/>
          <p:nvPr/>
        </p:nvSpPr>
        <p:spPr>
          <a:xfrm>
            <a:off x="2380598" y="4347713"/>
            <a:ext cx="1844570" cy="50027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628300-9D44-B4B7-8729-E48BDB4222B9}"/>
              </a:ext>
            </a:extLst>
          </p:cNvPr>
          <p:cNvCxnSpPr>
            <a:cxnSpLocks/>
          </p:cNvCxnSpPr>
          <p:nvPr/>
        </p:nvCxnSpPr>
        <p:spPr>
          <a:xfrm flipH="1">
            <a:off x="4225168" y="2794397"/>
            <a:ext cx="1197483" cy="158176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E41D21-FE46-D80C-C61C-47071FB08CDE}"/>
              </a:ext>
            </a:extLst>
          </p:cNvPr>
          <p:cNvCxnSpPr>
            <a:cxnSpLocks/>
          </p:cNvCxnSpPr>
          <p:nvPr/>
        </p:nvCxnSpPr>
        <p:spPr>
          <a:xfrm flipH="1">
            <a:off x="4792723" y="3117720"/>
            <a:ext cx="1918773" cy="27408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22C04A-9D43-D43F-6A51-38C547ED1CCE}"/>
              </a:ext>
            </a:extLst>
          </p:cNvPr>
          <p:cNvCxnSpPr>
            <a:cxnSpLocks/>
          </p:cNvCxnSpPr>
          <p:nvPr/>
        </p:nvCxnSpPr>
        <p:spPr>
          <a:xfrm flipH="1">
            <a:off x="7084670" y="3496534"/>
            <a:ext cx="589604" cy="836943"/>
          </a:xfrm>
          <a:prstGeom prst="straightConnector1">
            <a:avLst/>
          </a:prstGeom>
          <a:ln>
            <a:solidFill>
              <a:srgbClr val="0F32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A11C74C-1159-EC89-71D6-41BCD9DFA0D4}"/>
              </a:ext>
            </a:extLst>
          </p:cNvPr>
          <p:cNvSpPr txBox="1"/>
          <p:nvPr/>
        </p:nvSpPr>
        <p:spPr>
          <a:xfrm>
            <a:off x="2270244" y="6181927"/>
            <a:ext cx="299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Digital PFC control diagram</a:t>
            </a:r>
            <a:endParaRPr lang="en-S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E2E757-E05C-7F96-3582-B35DD0D75C5D}"/>
              </a:ext>
            </a:extLst>
          </p:cNvPr>
          <p:cNvSpPr txBox="1"/>
          <p:nvPr/>
        </p:nvSpPr>
        <p:spPr>
          <a:xfrm>
            <a:off x="7860525" y="3691834"/>
            <a:ext cx="38379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classical PFC control is a cascaded voltage compensator and current compensator. Output voltage is regulated while also doing power factor correction.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 to the controller are line voltage, line current, and output voltage, output to the controller is PWM.</a:t>
            </a:r>
            <a:endParaRPr lang="en-S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7B6276-C64A-422D-5655-561FD087D23F}"/>
              </a:ext>
            </a:extLst>
          </p:cNvPr>
          <p:cNvSpPr txBox="1"/>
          <p:nvPr/>
        </p:nvSpPr>
        <p:spPr>
          <a:xfrm>
            <a:off x="4850004" y="2776858"/>
            <a:ext cx="485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reference feedforward</a:t>
            </a:r>
            <a:endParaRPr lang="en-S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BF5511-8A27-BDE4-E952-ED4EDBC627EB}"/>
              </a:ext>
            </a:extLst>
          </p:cNvPr>
          <p:cNvSpPr txBox="1"/>
          <p:nvPr/>
        </p:nvSpPr>
        <p:spPr>
          <a:xfrm>
            <a:off x="483548" y="1190835"/>
            <a:ext cx="773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</a:t>
            </a:r>
            <a:endParaRPr lang="en-SG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261800-7F61-240E-FDA0-8B1110F223C9}"/>
              </a:ext>
            </a:extLst>
          </p:cNvPr>
          <p:cNvSpPr txBox="1"/>
          <p:nvPr/>
        </p:nvSpPr>
        <p:spPr>
          <a:xfrm>
            <a:off x="6319483" y="3127202"/>
            <a:ext cx="350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Voltage compensator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C7D796-75A3-A1D4-D511-A21AADAAA5F0}"/>
              </a:ext>
            </a:extLst>
          </p:cNvPr>
          <p:cNvSpPr txBox="1"/>
          <p:nvPr/>
        </p:nvSpPr>
        <p:spPr>
          <a:xfrm>
            <a:off x="4606135" y="2465439"/>
            <a:ext cx="2291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Current compensator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0984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8A87CB0-9520-5BC5-5FF5-55D44CC4D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228"/>
            <a:ext cx="3023232" cy="5896303"/>
          </a:xfrm>
          <a:prstGeom prst="rect">
            <a:avLst/>
          </a:prstGeom>
        </p:spPr>
      </p:pic>
      <p:pic>
        <p:nvPicPr>
          <p:cNvPr id="5" name="Picture 2" descr="Neutral Point Clamped Inverter (NPC) - Control and modulation - imperix">
            <a:extLst>
              <a:ext uri="{FF2B5EF4-FFF2-40B4-BE49-F238E27FC236}">
                <a16:creationId xmlns:a16="http://schemas.microsoft.com/office/drawing/2014/main" id="{9CE6A6F6-AD10-39B5-3703-550F34B0E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975" y="3101728"/>
            <a:ext cx="5017709" cy="223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D5C91E-EB37-0BC6-2418-75074708386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31531" y="6514798"/>
            <a:ext cx="513708" cy="380144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4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C022AC-E60D-8AE1-117E-FCB2BC996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 state machine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62A5FC-F7F6-43E0-C95C-74D111E2540A}"/>
              </a:ext>
            </a:extLst>
          </p:cNvPr>
          <p:cNvSpPr txBox="1"/>
          <p:nvPr/>
        </p:nvSpPr>
        <p:spPr>
          <a:xfrm>
            <a:off x="3757450" y="5476011"/>
            <a:ext cx="78459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Plant UML URL:</a:t>
            </a:r>
          </a:p>
          <a:p>
            <a:r>
              <a:rPr lang="en-US" sz="1200" dirty="0"/>
              <a:t>https://www.plantuml.com/plantuml/uml/VP7HJiKW38Rl-nHScvmNs8Kvxs5Cmw0eaL64CZEVNWyGdJbkTxJ_zpLDkHRHMUeIuDLRKhGasPIbOh9FuZd2qyEpkbmUrITbHfEv51zVK5TXeuEVuQ3V74j2Hj3f6cHIbYETukpSf283xBsMZ0czqLEozrYce3UagET0VTA-Cn33A-LRZRmcNESQtYQrKRbZV_VvLsg82Lp81kQ4XPsqO_RuIEfp0GxDpgIFPQo2Ml3FrG1EmYR7PB3GUwLe261VtTBl7mKOHnibE_VplbAqTGbV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53A2DB4-3169-588F-25FB-E736827CBDD9}"/>
              </a:ext>
            </a:extLst>
          </p:cNvPr>
          <p:cNvSpPr/>
          <p:nvPr/>
        </p:nvSpPr>
        <p:spPr>
          <a:xfrm>
            <a:off x="997098" y="4033051"/>
            <a:ext cx="1935485" cy="245862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2D298EF-B6D0-F9D4-9B71-2ADF7AA45FC6}"/>
              </a:ext>
            </a:extLst>
          </p:cNvPr>
          <p:cNvSpPr/>
          <p:nvPr/>
        </p:nvSpPr>
        <p:spPr>
          <a:xfrm>
            <a:off x="14394" y="1289757"/>
            <a:ext cx="2429261" cy="2139244"/>
          </a:xfrm>
          <a:prstGeom prst="roundRect">
            <a:avLst/>
          </a:prstGeom>
          <a:noFill/>
          <a:ln w="38100">
            <a:solidFill>
              <a:srgbClr val="0F32C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824A6F-677F-6C30-5674-68B898866489}"/>
              </a:ext>
            </a:extLst>
          </p:cNvPr>
          <p:cNvSpPr/>
          <p:nvPr/>
        </p:nvSpPr>
        <p:spPr>
          <a:xfrm>
            <a:off x="1964841" y="3429000"/>
            <a:ext cx="690540" cy="48084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656673-F8C9-66C0-EA33-996FB78723BC}"/>
              </a:ext>
            </a:extLst>
          </p:cNvPr>
          <p:cNvSpPr/>
          <p:nvPr/>
        </p:nvSpPr>
        <p:spPr>
          <a:xfrm>
            <a:off x="356668" y="4643230"/>
            <a:ext cx="690540" cy="52786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3BA4A0-C8CE-958D-0C61-D9083E824FB4}"/>
              </a:ext>
            </a:extLst>
          </p:cNvPr>
          <p:cNvSpPr txBox="1"/>
          <p:nvPr/>
        </p:nvSpPr>
        <p:spPr>
          <a:xfrm>
            <a:off x="3611337" y="1181613"/>
            <a:ext cx="38379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32C5"/>
                </a:solidFill>
              </a:rPr>
              <a:t>Initial routines: zero crossing auto-calibration, detect fault, relay enable.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Steady-state routine: recoverable OVP for </a:t>
            </a:r>
            <a:r>
              <a:rPr lang="en-US" dirty="0" err="1">
                <a:solidFill>
                  <a:srgbClr val="FF0000"/>
                </a:solidFill>
              </a:rPr>
              <a:t>vbulk</a:t>
            </a:r>
            <a:r>
              <a:rPr lang="en-US" dirty="0">
                <a:solidFill>
                  <a:srgbClr val="FF0000"/>
                </a:solidFill>
              </a:rPr>
              <a:t>, closed loop </a:t>
            </a:r>
            <a:r>
              <a:rPr lang="en-US" dirty="0" err="1">
                <a:solidFill>
                  <a:srgbClr val="FF0000"/>
                </a:solidFill>
              </a:rPr>
              <a:t>softstart</a:t>
            </a:r>
            <a:r>
              <a:rPr lang="en-US" dirty="0">
                <a:solidFill>
                  <a:srgbClr val="FF0000"/>
                </a:solidFill>
              </a:rPr>
              <a:t> for </a:t>
            </a:r>
            <a:r>
              <a:rPr lang="en-US" dirty="0" err="1">
                <a:solidFill>
                  <a:srgbClr val="FF0000"/>
                </a:solidFill>
              </a:rPr>
              <a:t>vbulk</a:t>
            </a:r>
            <a:r>
              <a:rPr lang="en-US" dirty="0">
                <a:solidFill>
                  <a:srgbClr val="FF0000"/>
                </a:solidFill>
              </a:rPr>
              <a:t>, PWM enable at zero crossing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Turn off routines: fault and OFF</a:t>
            </a:r>
            <a:endParaRPr lang="en-S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C8FA3-4C01-3645-2DF4-F560517B62AE}"/>
              </a:ext>
            </a:extLst>
          </p:cNvPr>
          <p:cNvSpPr txBox="1"/>
          <p:nvPr/>
        </p:nvSpPr>
        <p:spPr>
          <a:xfrm>
            <a:off x="8037736" y="2732396"/>
            <a:ext cx="299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phase NPC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90968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337422-73F3-E1AD-29F4-61D8EA72002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5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1BFB72-DB7C-C5A8-37A1-233F957EE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state machine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C93BF-4D57-CAD7-C893-6A60AA867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14" y="1560167"/>
            <a:ext cx="10858172" cy="52978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5C4476-0AA4-99F9-FAD1-25AA539B8B6D}"/>
              </a:ext>
            </a:extLst>
          </p:cNvPr>
          <p:cNvSpPr txBox="1"/>
          <p:nvPr/>
        </p:nvSpPr>
        <p:spPr>
          <a:xfrm>
            <a:off x="483548" y="1190835"/>
            <a:ext cx="9669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Input: 280Vrms, 50Hz. Dynamic load regulation from 1%, 10%, 25%, 50%, 100%.</a:t>
            </a:r>
            <a:endParaRPr lang="en-SG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D64130-D4F8-EA84-C31F-F62FB39D3064}"/>
              </a:ext>
            </a:extLst>
          </p:cNvPr>
          <p:cNvSpPr/>
          <p:nvPr/>
        </p:nvSpPr>
        <p:spPr>
          <a:xfrm>
            <a:off x="5596759" y="5813777"/>
            <a:ext cx="4997669" cy="61054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9F815-F718-A6B7-3FFE-C5DA75D8B45F}"/>
              </a:ext>
            </a:extLst>
          </p:cNvPr>
          <p:cNvSpPr txBox="1"/>
          <p:nvPr/>
        </p:nvSpPr>
        <p:spPr>
          <a:xfrm>
            <a:off x="3849606" y="5934382"/>
            <a:ext cx="383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Dynamic loading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749C88-5300-FE5C-FF79-C11366F05B04}"/>
              </a:ext>
            </a:extLst>
          </p:cNvPr>
          <p:cNvSpPr txBox="1"/>
          <p:nvPr/>
        </p:nvSpPr>
        <p:spPr>
          <a:xfrm>
            <a:off x="7271194" y="4954508"/>
            <a:ext cx="383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Midpoint voltage balancing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45F528-16B1-E4FF-9418-E76FACE12F24}"/>
              </a:ext>
            </a:extLst>
          </p:cNvPr>
          <p:cNvSpPr/>
          <p:nvPr/>
        </p:nvSpPr>
        <p:spPr>
          <a:xfrm>
            <a:off x="2273525" y="4833903"/>
            <a:ext cx="4997669" cy="61054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0731DC5-69C5-545A-A3BB-CA780CDC1D48}"/>
              </a:ext>
            </a:extLst>
          </p:cNvPr>
          <p:cNvSpPr/>
          <p:nvPr/>
        </p:nvSpPr>
        <p:spPr>
          <a:xfrm>
            <a:off x="3482214" y="3849418"/>
            <a:ext cx="4997669" cy="61054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9074B3-802D-9E20-1E8E-442481FF20E8}"/>
              </a:ext>
            </a:extLst>
          </p:cNvPr>
          <p:cNvSpPr txBox="1"/>
          <p:nvPr/>
        </p:nvSpPr>
        <p:spPr>
          <a:xfrm>
            <a:off x="1929504" y="3849418"/>
            <a:ext cx="1920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PWM following</a:t>
            </a:r>
          </a:p>
          <a:p>
            <a:r>
              <a:rPr lang="en-US" dirty="0">
                <a:solidFill>
                  <a:srgbClr val="FF0000"/>
                </a:solidFill>
              </a:rPr>
              <a:t>NPC sequence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30BFF1C-C54A-D063-FF79-4D7B94295D83}"/>
              </a:ext>
            </a:extLst>
          </p:cNvPr>
          <p:cNvSpPr/>
          <p:nvPr/>
        </p:nvSpPr>
        <p:spPr>
          <a:xfrm>
            <a:off x="5494950" y="2835165"/>
            <a:ext cx="5871988" cy="610542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71EC52-91A8-7A9D-D260-CBAC29C36C0B}"/>
              </a:ext>
            </a:extLst>
          </p:cNvPr>
          <p:cNvSpPr txBox="1"/>
          <p:nvPr/>
        </p:nvSpPr>
        <p:spPr>
          <a:xfrm>
            <a:off x="3942240" y="2835165"/>
            <a:ext cx="1920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Power factor</a:t>
            </a:r>
          </a:p>
          <a:p>
            <a:r>
              <a:rPr lang="en-US" dirty="0">
                <a:solidFill>
                  <a:srgbClr val="FF0000"/>
                </a:solidFill>
              </a:rPr>
              <a:t>correction</a:t>
            </a:r>
            <a:endParaRPr lang="en-SG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A86C7F-04A4-0177-E7E5-A37DA0374A21}"/>
              </a:ext>
            </a:extLst>
          </p:cNvPr>
          <p:cNvSpPr txBox="1"/>
          <p:nvPr/>
        </p:nvSpPr>
        <p:spPr>
          <a:xfrm>
            <a:off x="969453" y="1487167"/>
            <a:ext cx="1920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Input AC voltage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852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2DDA2C-58CF-1ABE-6124-F3F0DDD5C6D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6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38C8D9-A8DE-B38A-90F6-50AA6E0E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crossing offset auto-calibration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C742B-E486-AD3E-149B-E096846F40D2}"/>
              </a:ext>
            </a:extLst>
          </p:cNvPr>
          <p:cNvSpPr txBox="1"/>
          <p:nvPr/>
        </p:nvSpPr>
        <p:spPr>
          <a:xfrm>
            <a:off x="226694" y="5630220"/>
            <a:ext cx="11690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Plant UML URL: </a:t>
            </a:r>
          </a:p>
          <a:p>
            <a:r>
              <a:rPr lang="en-US" sz="1200" dirty="0"/>
              <a:t>https://www.plantuml.com/plantuml/uml/LOuz3i8m38Ltd-ADxHLWe8Xhi8JKQIkbSHKxbShfCLqGat_yoUyRr4ArjcOw6w8beJCkk3yGZvXPCOUTiGLL7cyzRFPZTx3s15pQDWPZlBaAOXNLfKoGb9JjIfoLqHKvoHXoRFa7_x7FyZhGpiKg-xTuPWqJ-vCoBedSJZOQV73L3m00</a:t>
            </a:r>
            <a:endParaRPr lang="en-SG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621F8-9592-B08F-C40B-42CDFAF0063F}"/>
              </a:ext>
            </a:extLst>
          </p:cNvPr>
          <p:cNvSpPr txBox="1"/>
          <p:nvPr/>
        </p:nvSpPr>
        <p:spPr>
          <a:xfrm>
            <a:off x="7948042" y="2122679"/>
            <a:ext cx="401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Optimized moving average equation: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6F8890-77E8-29C4-37E6-FF15A52867ED}"/>
                  </a:ext>
                </a:extLst>
              </p:cNvPr>
              <p:cNvSpPr txBox="1"/>
              <p:nvPr/>
            </p:nvSpPr>
            <p:spPr>
              <a:xfrm>
                <a:off x="7948042" y="2492011"/>
                <a:ext cx="3457805" cy="544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𝑎𝑣𝑒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𝑎𝑣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𝑝𝑎𝑠𝑡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6F8890-77E8-29C4-37E6-FF15A5286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042" y="2492011"/>
                <a:ext cx="3457805" cy="5445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BDCA607-95A6-FF38-65C4-5678A9F29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94" y="1665892"/>
            <a:ext cx="7097516" cy="343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85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2DDA2C-58CF-1ABE-6124-F3F0DDD5C6D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7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38C8D9-A8DE-B38A-90F6-50AA6E0E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crossing offset auto-calibration</a:t>
            </a: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E805D2-A1AF-3CAA-85B1-768A626E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6193"/>
            <a:ext cx="12192000" cy="587286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00A095-D553-D879-69C5-17DE5047BC74}"/>
              </a:ext>
            </a:extLst>
          </p:cNvPr>
          <p:cNvSpPr/>
          <p:nvPr/>
        </p:nvSpPr>
        <p:spPr>
          <a:xfrm>
            <a:off x="2773359" y="3160986"/>
            <a:ext cx="679289" cy="1458311"/>
          </a:xfrm>
          <a:prstGeom prst="roundRect">
            <a:avLst/>
          </a:prstGeom>
          <a:noFill/>
          <a:ln w="38100">
            <a:solidFill>
              <a:srgbClr val="0F32C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99F4E-FA58-5240-5C7A-BFD6FCC3A805}"/>
              </a:ext>
            </a:extLst>
          </p:cNvPr>
          <p:cNvSpPr txBox="1"/>
          <p:nvPr/>
        </p:nvSpPr>
        <p:spPr>
          <a:xfrm>
            <a:off x="3452648" y="3566975"/>
            <a:ext cx="3837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F32C5"/>
                </a:solidFill>
              </a:rPr>
              <a:t>Zero crossing auto-calibration done</a:t>
            </a:r>
          </a:p>
          <a:p>
            <a:r>
              <a:rPr lang="en-US" dirty="0">
                <a:solidFill>
                  <a:srgbClr val="0F32C5"/>
                </a:solidFill>
              </a:rPr>
              <a:t>after 10 cycles of input AC voltage</a:t>
            </a:r>
            <a:endParaRPr lang="en-S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A16884-D9EE-6F5C-00DA-436D88E50DCD}"/>
              </a:ext>
            </a:extLst>
          </p:cNvPr>
          <p:cNvSpPr/>
          <p:nvPr/>
        </p:nvSpPr>
        <p:spPr>
          <a:xfrm>
            <a:off x="1054917" y="5076497"/>
            <a:ext cx="1577924" cy="599090"/>
          </a:xfrm>
          <a:prstGeom prst="roundRect">
            <a:avLst/>
          </a:prstGeom>
          <a:noFill/>
          <a:ln w="38100">
            <a:solidFill>
              <a:srgbClr val="0F32C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C4C056-DA9B-7175-9DA8-49E5CA4AF166}"/>
              </a:ext>
            </a:extLst>
          </p:cNvPr>
          <p:cNvSpPr/>
          <p:nvPr/>
        </p:nvSpPr>
        <p:spPr>
          <a:xfrm>
            <a:off x="4460275" y="5831807"/>
            <a:ext cx="1577924" cy="599090"/>
          </a:xfrm>
          <a:prstGeom prst="roundRect">
            <a:avLst/>
          </a:prstGeom>
          <a:noFill/>
          <a:ln w="38100">
            <a:solidFill>
              <a:srgbClr val="0F32C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F75EEF-657F-E85D-CD49-50A08CB2718E}"/>
              </a:ext>
            </a:extLst>
          </p:cNvPr>
          <p:cNvSpPr txBox="1"/>
          <p:nvPr/>
        </p:nvSpPr>
        <p:spPr>
          <a:xfrm>
            <a:off x="-75092" y="5647141"/>
            <a:ext cx="383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F32C5"/>
                </a:solidFill>
              </a:rPr>
              <a:t>Uncalibrated AC signal</a:t>
            </a:r>
            <a:endParaRPr lang="en-S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221BEF-CFF3-350B-5F65-92E9A2FC8408}"/>
              </a:ext>
            </a:extLst>
          </p:cNvPr>
          <p:cNvSpPr txBox="1"/>
          <p:nvPr/>
        </p:nvSpPr>
        <p:spPr>
          <a:xfrm>
            <a:off x="3330266" y="5502780"/>
            <a:ext cx="383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F32C5"/>
                </a:solidFill>
              </a:rPr>
              <a:t>Calibrated AC signal</a:t>
            </a:r>
            <a:endParaRPr lang="en-S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B7A3CA-079E-B121-EBF2-622B7834E183}"/>
              </a:ext>
            </a:extLst>
          </p:cNvPr>
          <p:cNvSpPr txBox="1"/>
          <p:nvPr/>
        </p:nvSpPr>
        <p:spPr>
          <a:xfrm>
            <a:off x="-285373" y="1924904"/>
            <a:ext cx="4189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F32C5"/>
                </a:solidFill>
              </a:rPr>
              <a:t>AC signal directly from ADC,</a:t>
            </a:r>
          </a:p>
          <a:p>
            <a:pPr algn="ctr"/>
            <a:r>
              <a:rPr lang="en-US" dirty="0">
                <a:solidFill>
                  <a:srgbClr val="0F32C5"/>
                </a:solidFill>
              </a:rPr>
              <a:t>Uncalibrated AC signal</a:t>
            </a:r>
          </a:p>
          <a:p>
            <a:pPr algn="ctr"/>
            <a:endParaRPr lang="en-S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2BEAB86-9B2A-E099-01D2-A852328E10E7}"/>
              </a:ext>
            </a:extLst>
          </p:cNvPr>
          <p:cNvSpPr/>
          <p:nvPr/>
        </p:nvSpPr>
        <p:spPr>
          <a:xfrm>
            <a:off x="1065423" y="1319044"/>
            <a:ext cx="1577924" cy="599090"/>
          </a:xfrm>
          <a:prstGeom prst="roundRect">
            <a:avLst/>
          </a:prstGeom>
          <a:noFill/>
          <a:ln w="38100">
            <a:solidFill>
              <a:srgbClr val="0F32C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17061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2DDA2C-58CF-1ABE-6124-F3F0DDD5C6D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8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38C8D9-A8DE-B38A-90F6-50AA6E0E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enable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C742B-E486-AD3E-149B-E096846F40D2}"/>
              </a:ext>
            </a:extLst>
          </p:cNvPr>
          <p:cNvSpPr txBox="1"/>
          <p:nvPr/>
        </p:nvSpPr>
        <p:spPr>
          <a:xfrm>
            <a:off x="226693" y="5745344"/>
            <a:ext cx="11690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Plant UML URL: </a:t>
            </a:r>
          </a:p>
          <a:p>
            <a:r>
              <a:rPr lang="en-US" sz="1200" dirty="0"/>
              <a:t>https://www.plantuml.com/plantuml/uml/DOqn3i8m34Ltd-AFoS05WA5NILMtjJ1srJY8tfue4jjxUiERQfGpsbjf096iI4diQ04LOtnSesoC6-QchxzcFF7DY9qDwUAQ2RYVhEK2MvcL7yHQ6SbyfCLX7hlOreCjibB_-K5Jbpx_0G00</a:t>
            </a:r>
            <a:endParaRPr lang="en-SG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F8BA3E-75EA-F804-A265-9B68782E7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18" y="1093823"/>
            <a:ext cx="9084564" cy="467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30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2DDA2C-58CF-1ABE-6124-F3F0DDD5C6D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9</a:t>
            </a:fld>
            <a:endParaRPr lang="zh-TW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38C8D9-A8DE-B38A-90F6-50AA6E0E1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Recoverable OVP for bulk voltage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14F2D9-538B-D1CD-2CAC-9048EA841016}"/>
              </a:ext>
            </a:extLst>
          </p:cNvPr>
          <p:cNvSpPr txBox="1"/>
          <p:nvPr/>
        </p:nvSpPr>
        <p:spPr>
          <a:xfrm>
            <a:off x="226693" y="5745344"/>
            <a:ext cx="11690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Plant UML URL:</a:t>
            </a:r>
          </a:p>
          <a:p>
            <a:r>
              <a:rPr lang="en-US" sz="1200" dirty="0"/>
              <a:t>https://www.plantuml.com/plantuml/uml/9Sf1heCm38JXlKynIxZ2UrB51IfrrtKe1goQ6CLEfDw-ADtze_acZrIY7aezY6J5C5Tzevb6sXWt57vPuv9cPLWxeN98Z8YTCuOF-qZ0toBUGLB5utd7QgMtykR_nEgC8TkF6hB5BdcxZhp8IkHX9qtNg8T-0G00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B6D37A-9719-EBAB-4076-0D4BB6D55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1252537"/>
            <a:ext cx="927735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70135"/>
      </p:ext>
    </p:extLst>
  </p:cSld>
  <p:clrMapOvr>
    <a:masterClrMapping/>
  </p:clrMapOvr>
</p:sld>
</file>

<file path=ppt/theme/theme1.xml><?xml version="1.0" encoding="utf-8"?>
<a:theme xmlns:a="http://schemas.openxmlformats.org/drawingml/2006/main" name="自訂設計">
  <a:themeElements>
    <a:clrScheme name="光寶簡報品牌應用色">
      <a:dk1>
        <a:srgbClr val="000000"/>
      </a:dk1>
      <a:lt1>
        <a:srgbClr val="FFFFFF"/>
      </a:lt1>
      <a:dk2>
        <a:srgbClr val="0F32C5"/>
      </a:dk2>
      <a:lt2>
        <a:srgbClr val="0053B1"/>
      </a:lt2>
      <a:accent1>
        <a:srgbClr val="6CA943"/>
      </a:accent1>
      <a:accent2>
        <a:srgbClr val="69DDA9"/>
      </a:accent2>
      <a:accent3>
        <a:srgbClr val="5E8DC7"/>
      </a:accent3>
      <a:accent4>
        <a:srgbClr val="F2C632"/>
      </a:accent4>
      <a:accent5>
        <a:srgbClr val="F08900"/>
      </a:accent5>
      <a:accent6>
        <a:srgbClr val="6648BD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0803_光寶品牌簡報_母版" id="{E4FC7F63-2667-5B4A-8CF9-D99BFB701D82}" vid="{A1D7A042-0FDF-1E48-8001-E5AD08396332}"/>
    </a:ext>
  </a:extLst>
</a:theme>
</file>

<file path=ppt/theme/theme2.xml><?xml version="1.0" encoding="utf-8"?>
<a:theme xmlns:a="http://schemas.openxmlformats.org/drawingml/2006/main" name="Showeet theme">
  <a:themeElements>
    <a:clrScheme name="Showeet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16A085"/>
      </a:hlink>
      <a:folHlink>
        <a:srgbClr val="10786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738CF47AE4514BA001F0D9E9DAA33D" ma:contentTypeVersion="4" ma:contentTypeDescription="Create a new document." ma:contentTypeScope="" ma:versionID="8993788b9cc088add5e42502f3133a6c">
  <xsd:schema xmlns:xsd="http://www.w3.org/2001/XMLSchema" xmlns:xs="http://www.w3.org/2001/XMLSchema" xmlns:p="http://schemas.microsoft.com/office/2006/metadata/properties" xmlns:ns2="55ad13c0-0d80-4ff0-8f1d-7c78903ea4cc" xmlns:ns3="87fdc46c-aa2c-452b-af73-dd57f7ff027f" targetNamespace="http://schemas.microsoft.com/office/2006/metadata/properties" ma:root="true" ma:fieldsID="144630de180af49a29d27b0c8a6eb3db" ns2:_="" ns3:_="">
    <xsd:import namespace="55ad13c0-0d80-4ff0-8f1d-7c78903ea4cc"/>
    <xsd:import namespace="87fdc46c-aa2c-452b-af73-dd57f7ff027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ad13c0-0d80-4ff0-8f1d-7c78903ea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fdc46c-aa2c-452b-af73-dd57f7ff027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EE1C64-7573-4E30-82DE-300BFE120CE3}">
  <ds:schemaRefs>
    <ds:schemaRef ds:uri="55ad13c0-0d80-4ff0-8f1d-7c78903ea4cc"/>
    <ds:schemaRef ds:uri="87fdc46c-aa2c-452b-af73-dd57f7ff027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4761BAE-5635-462C-8D83-D9F41F72DF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7A86B6-8B63-4122-B1EC-295302C13C7C}">
  <ds:schemaRefs>
    <ds:schemaRef ds:uri="55ad13c0-0d80-4ff0-8f1d-7c78903ea4cc"/>
    <ds:schemaRef ds:uri="87fdc46c-aa2c-452b-af73-dd57f7ff027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20220803_光寶品牌簡報_母版</Template>
  <TotalTime>2011</TotalTime>
  <Words>820</Words>
  <Application>Microsoft Office PowerPoint</Application>
  <PresentationFormat>Widescreen</PresentationFormat>
  <Paragraphs>151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40" baseType="lpstr">
      <vt:lpstr>等线</vt:lpstr>
      <vt:lpstr>Arial</vt:lpstr>
      <vt:lpstr>Calibri</vt:lpstr>
      <vt:lpstr>Cambria Math</vt:lpstr>
      <vt:lpstr>Gill Sans</vt:lpstr>
      <vt:lpstr>Gill Sans Light</vt:lpstr>
      <vt:lpstr>Gill Sans MT</vt:lpstr>
      <vt:lpstr>Gill Sans SemiBold</vt:lpstr>
      <vt:lpstr>Noto Sans CJK TC Light</vt:lpstr>
      <vt:lpstr>Noto Sans CJK TC Medium</vt:lpstr>
      <vt:lpstr>Noto Sans CJK TC Regular</vt:lpstr>
      <vt:lpstr>Open Sans</vt:lpstr>
      <vt:lpstr>Times New Roman</vt:lpstr>
      <vt:lpstr>自訂設計</vt:lpstr>
      <vt:lpstr>Showeet theme</vt:lpstr>
      <vt:lpstr>PowerPoint Presentation</vt:lpstr>
      <vt:lpstr>Overview</vt:lpstr>
      <vt:lpstr>Introduction to classical PFC control </vt:lpstr>
      <vt:lpstr>Control state machine</vt:lpstr>
      <vt:lpstr>Control state machine</vt:lpstr>
      <vt:lpstr>Zero crossing offset auto-calibration</vt:lpstr>
      <vt:lpstr>Zero crossing offset auto-calibration</vt:lpstr>
      <vt:lpstr>Relay enable</vt:lpstr>
      <vt:lpstr>Recoverable OVP for bulk voltage</vt:lpstr>
      <vt:lpstr>Closed loop softstart for bulk voltage</vt:lpstr>
      <vt:lpstr>PWM enable at zero crossing</vt:lpstr>
      <vt:lpstr>PWM enable at zero crossing</vt:lpstr>
      <vt:lpstr>NPC rectifier sequence</vt:lpstr>
      <vt:lpstr>NPC rectifier sequence</vt:lpstr>
      <vt:lpstr>NPC inverter sequence</vt:lpstr>
      <vt:lpstr>Sine PWM, average line current control</vt:lpstr>
      <vt:lpstr>Sine PWM, average line current control</vt:lpstr>
      <vt:lpstr>Midpoint voltage balancing</vt:lpstr>
      <vt:lpstr>Midpoint voltage balancing</vt:lpstr>
      <vt:lpstr>PWM blanking for 5% duty and below</vt:lpstr>
      <vt:lpstr>PWM blanking for 5% duty and below</vt:lpstr>
      <vt:lpstr>Synchronous rectifier control</vt:lpstr>
      <vt:lpstr>Synchronous rectifier control</vt:lpstr>
      <vt:lpstr>Reference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Irene Chou</dc:creator>
  <cp:lastModifiedBy>Joey De Guzman</cp:lastModifiedBy>
  <cp:revision>109</cp:revision>
  <cp:lastPrinted>2022-06-29T02:15:18Z</cp:lastPrinted>
  <dcterms:created xsi:type="dcterms:W3CDTF">2022-08-19T09:45:39Z</dcterms:created>
  <dcterms:modified xsi:type="dcterms:W3CDTF">2022-11-01T08:19:39Z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bc96a22-336c-4f29-90dc-9992d2c9564c_Enabled">
    <vt:lpwstr>true</vt:lpwstr>
  </property>
  <property fmtid="{D5CDD505-2E9C-101B-9397-08002B2CF9AE}" pid="3" name="MSIP_Label_abc96a22-336c-4f29-90dc-9992d2c9564c_SetDate">
    <vt:lpwstr>2022-08-19T11:50:26Z</vt:lpwstr>
  </property>
  <property fmtid="{D5CDD505-2E9C-101B-9397-08002B2CF9AE}" pid="4" name="MSIP_Label_abc96a22-336c-4f29-90dc-9992d2c9564c_Method">
    <vt:lpwstr>Privileged</vt:lpwstr>
  </property>
  <property fmtid="{D5CDD505-2E9C-101B-9397-08002B2CF9AE}" pid="5" name="MSIP_Label_abc96a22-336c-4f29-90dc-9992d2c9564c_Name">
    <vt:lpwstr>abc96a22-336c-4f29-90dc-9992d2c9564c</vt:lpwstr>
  </property>
  <property fmtid="{D5CDD505-2E9C-101B-9397-08002B2CF9AE}" pid="6" name="MSIP_Label_abc96a22-336c-4f29-90dc-9992d2c9564c_SiteId">
    <vt:lpwstr>5a7a259b-6730-404b-bc25-5c6c773229ca</vt:lpwstr>
  </property>
  <property fmtid="{D5CDD505-2E9C-101B-9397-08002B2CF9AE}" pid="7" name="MSIP_Label_abc96a22-336c-4f29-90dc-9992d2c9564c_ActionId">
    <vt:lpwstr>a016a5d3-0eae-4138-a423-d9aee3be1dd1</vt:lpwstr>
  </property>
  <property fmtid="{D5CDD505-2E9C-101B-9397-08002B2CF9AE}" pid="8" name="MSIP_Label_abc96a22-336c-4f29-90dc-9992d2c9564c_ContentBits">
    <vt:lpwstr>0</vt:lpwstr>
  </property>
  <property fmtid="{D5CDD505-2E9C-101B-9397-08002B2CF9AE}" pid="9" name="ContentTypeId">
    <vt:lpwstr>0x010100B4738CF47AE4514BA001F0D9E9DAA33D</vt:lpwstr>
  </property>
</Properties>
</file>